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5256" r:id="rId1"/>
  </p:sldMasterIdLst>
  <p:notesMasterIdLst>
    <p:notesMasterId r:id="rId21"/>
  </p:notesMasterIdLst>
  <p:handoutMasterIdLst>
    <p:handoutMasterId r:id="rId22"/>
  </p:handoutMasterIdLst>
  <p:sldIdLst>
    <p:sldId id="256" r:id="rId2"/>
    <p:sldId id="257" r:id="rId3"/>
    <p:sldId id="258" r:id="rId4"/>
    <p:sldId id="259" r:id="rId5"/>
    <p:sldId id="260" r:id="rId6"/>
    <p:sldId id="261" r:id="rId7"/>
    <p:sldId id="288" r:id="rId8"/>
    <p:sldId id="286" r:id="rId9"/>
    <p:sldId id="289" r:id="rId10"/>
    <p:sldId id="290" r:id="rId11"/>
    <p:sldId id="287" r:id="rId12"/>
    <p:sldId id="265" r:id="rId13"/>
    <p:sldId id="266" r:id="rId14"/>
    <p:sldId id="270" r:id="rId15"/>
    <p:sldId id="271" r:id="rId16"/>
    <p:sldId id="272" r:id="rId17"/>
    <p:sldId id="274" r:id="rId18"/>
    <p:sldId id="279" r:id="rId19"/>
    <p:sldId id="280" r:id="rId20"/>
  </p:sldIdLst>
  <p:sldSz cx="7415213" cy="903605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46" userDrawn="1">
          <p15:clr>
            <a:srgbClr val="A4A3A4"/>
          </p15:clr>
        </p15:guide>
        <p15:guide id="2" pos="233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kemi Akemi" initials="AA" lastIdx="1" clrIdx="0">
    <p:extLst>
      <p:ext uri="{19B8F6BF-5375-455C-9EA6-DF929625EA0E}">
        <p15:presenceInfo xmlns:p15="http://schemas.microsoft.com/office/powerpoint/2012/main" userId="81ba16c932977113" providerId="Windows Live"/>
      </p:ext>
    </p:extLst>
  </p:cmAuthor>
  <p:cmAuthor id="2" name="横学 2" initials="横学" lastIdx="1" clrIdx="1">
    <p:extLst>
      <p:ext uri="{19B8F6BF-5375-455C-9EA6-DF929625EA0E}">
        <p15:presenceInfo xmlns:p15="http://schemas.microsoft.com/office/powerpoint/2012/main" userId="411c201a79e0b17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62" autoAdjust="0"/>
    <p:restoredTop sz="94660"/>
  </p:normalViewPr>
  <p:slideViewPr>
    <p:cSldViewPr snapToGrid="0">
      <p:cViewPr varScale="1">
        <p:scale>
          <a:sx n="73" d="100"/>
          <a:sy n="73" d="100"/>
        </p:scale>
        <p:origin x="2377" y="68"/>
      </p:cViewPr>
      <p:guideLst>
        <p:guide orient="horz" pos="2846"/>
        <p:guide pos="2336"/>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0"/>
            <a:ext cx="2918831" cy="49331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15374" y="0"/>
            <a:ext cx="2918831" cy="493315"/>
          </a:xfrm>
          <a:prstGeom prst="rect">
            <a:avLst/>
          </a:prstGeom>
        </p:spPr>
        <p:txBody>
          <a:bodyPr vert="horz" lIns="91440" tIns="45720" rIns="91440" bIns="45720" rtlCol="0"/>
          <a:lstStyle>
            <a:lvl1pPr algn="r">
              <a:defRPr sz="1200"/>
            </a:lvl1pPr>
          </a:lstStyle>
          <a:p>
            <a:fld id="{5838BD5C-2EA8-4B91-B008-4C06E852A63B}" type="datetimeFigureOut">
              <a:rPr kumimoji="1" lang="ja-JP" altLang="en-US" smtClean="0"/>
              <a:t>2024/5/13</a:t>
            </a:fld>
            <a:endParaRPr kumimoji="1" lang="ja-JP" altLang="en-US"/>
          </a:p>
        </p:txBody>
      </p:sp>
      <p:sp>
        <p:nvSpPr>
          <p:cNvPr id="4" name="フッター プレースホルダ 3"/>
          <p:cNvSpPr>
            <a:spLocks noGrp="1"/>
          </p:cNvSpPr>
          <p:nvPr>
            <p:ph type="ftr" sz="quarter" idx="2"/>
          </p:nvPr>
        </p:nvSpPr>
        <p:spPr>
          <a:xfrm>
            <a:off x="1" y="9371285"/>
            <a:ext cx="2918831" cy="49331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15374" y="9371285"/>
            <a:ext cx="2918831" cy="493315"/>
          </a:xfrm>
          <a:prstGeom prst="rect">
            <a:avLst/>
          </a:prstGeom>
        </p:spPr>
        <p:txBody>
          <a:bodyPr vert="horz" lIns="91440" tIns="45720" rIns="91440" bIns="45720" rtlCol="0" anchor="b"/>
          <a:lstStyle>
            <a:lvl1pPr algn="r">
              <a:defRPr sz="1200"/>
            </a:lvl1pPr>
          </a:lstStyle>
          <a:p>
            <a:fld id="{95DAE72B-1BE9-4A88-B43B-1C6211AC1480}" type="slidenum">
              <a:rPr kumimoji="1" lang="ja-JP" altLang="en-US" smtClean="0"/>
              <a:t>‹#›</a:t>
            </a:fld>
            <a:endParaRPr kumimoji="1" lang="ja-JP" altLang="en-US"/>
          </a:p>
        </p:txBody>
      </p:sp>
    </p:spTree>
    <p:extLst>
      <p:ext uri="{BB962C8B-B14F-4D97-AF65-F5344CB8AC3E}">
        <p14:creationId xmlns:p14="http://schemas.microsoft.com/office/powerpoint/2010/main" val="2021943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0"/>
            <a:ext cx="2918831" cy="49331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15374" y="0"/>
            <a:ext cx="2918831" cy="493315"/>
          </a:xfrm>
          <a:prstGeom prst="rect">
            <a:avLst/>
          </a:prstGeom>
        </p:spPr>
        <p:txBody>
          <a:bodyPr vert="horz" lIns="91440" tIns="45720" rIns="91440" bIns="45720" rtlCol="0"/>
          <a:lstStyle>
            <a:lvl1pPr algn="r">
              <a:defRPr sz="1200"/>
            </a:lvl1pPr>
          </a:lstStyle>
          <a:p>
            <a:fld id="{34D8B34F-0A08-43FC-B11F-B37F771C920E}" type="datetimeFigureOut">
              <a:rPr kumimoji="1" lang="ja-JP" altLang="en-US" smtClean="0"/>
              <a:t>2024/5/13</a:t>
            </a:fld>
            <a:endParaRPr kumimoji="1" lang="ja-JP" altLang="en-US"/>
          </a:p>
        </p:txBody>
      </p:sp>
      <p:sp>
        <p:nvSpPr>
          <p:cNvPr id="4" name="スライド イメージ プレースホルダ 3"/>
          <p:cNvSpPr>
            <a:spLocks noGrp="1" noRot="1" noChangeAspect="1"/>
          </p:cNvSpPr>
          <p:nvPr>
            <p:ph type="sldImg" idx="2"/>
          </p:nvPr>
        </p:nvSpPr>
        <p:spPr>
          <a:xfrm>
            <a:off x="1849438" y="739775"/>
            <a:ext cx="3036887" cy="370205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73577" y="4686500"/>
            <a:ext cx="5388610" cy="4439840"/>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1" y="9371285"/>
            <a:ext cx="2918831" cy="49331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15374" y="9371285"/>
            <a:ext cx="2918831" cy="493315"/>
          </a:xfrm>
          <a:prstGeom prst="rect">
            <a:avLst/>
          </a:prstGeom>
        </p:spPr>
        <p:txBody>
          <a:bodyPr vert="horz" lIns="91440" tIns="45720" rIns="91440" bIns="45720" rtlCol="0" anchor="b"/>
          <a:lstStyle>
            <a:lvl1pPr algn="r">
              <a:defRPr sz="1200"/>
            </a:lvl1pPr>
          </a:lstStyle>
          <a:p>
            <a:fld id="{D6750521-4919-4F85-BD85-4980646CB9F8}" type="slidenum">
              <a:rPr kumimoji="1" lang="ja-JP" altLang="en-US" smtClean="0"/>
              <a:t>‹#›</a:t>
            </a:fld>
            <a:endParaRPr kumimoji="1" lang="ja-JP" altLang="en-US"/>
          </a:p>
        </p:txBody>
      </p:sp>
    </p:spTree>
    <p:extLst>
      <p:ext uri="{BB962C8B-B14F-4D97-AF65-F5344CB8AC3E}">
        <p14:creationId xmlns:p14="http://schemas.microsoft.com/office/powerpoint/2010/main" val="348584795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849438" y="739775"/>
            <a:ext cx="3036887" cy="3702050"/>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6750521-4919-4F85-BD85-4980646CB9F8}" type="slidenum">
              <a:rPr kumimoji="1" lang="ja-JP" altLang="en-US" smtClean="0"/>
              <a:t>2</a:t>
            </a:fld>
            <a:endParaRPr kumimoji="1" lang="ja-JP" altLang="en-US"/>
          </a:p>
        </p:txBody>
      </p:sp>
    </p:spTree>
    <p:extLst>
      <p:ext uri="{BB962C8B-B14F-4D97-AF65-F5344CB8AC3E}">
        <p14:creationId xmlns:p14="http://schemas.microsoft.com/office/powerpoint/2010/main" val="1727851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849438" y="739775"/>
            <a:ext cx="3036887" cy="3702050"/>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6750521-4919-4F85-BD85-4980646CB9F8}" type="slidenum">
              <a:rPr kumimoji="1" lang="ja-JP" altLang="en-US" smtClean="0"/>
              <a:t>19</a:t>
            </a:fld>
            <a:endParaRPr kumimoji="1" lang="ja-JP" altLang="en-US"/>
          </a:p>
        </p:txBody>
      </p:sp>
    </p:spTree>
    <p:extLst>
      <p:ext uri="{BB962C8B-B14F-4D97-AF65-F5344CB8AC3E}">
        <p14:creationId xmlns:p14="http://schemas.microsoft.com/office/powerpoint/2010/main" val="1747626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6"/>
          <p:cNvGrpSpPr/>
          <p:nvPr/>
        </p:nvGrpSpPr>
        <p:grpSpPr>
          <a:xfrm>
            <a:off x="-6865" y="-11157"/>
            <a:ext cx="7436138" cy="9058363"/>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916842" y="3168196"/>
            <a:ext cx="4725105" cy="2169155"/>
          </a:xfrm>
        </p:spPr>
        <p:txBody>
          <a:bodyPr anchor="b">
            <a:noAutofit/>
          </a:bodyPr>
          <a:lstStyle>
            <a:lvl1pPr algn="r">
              <a:defRPr sz="4379">
                <a:solidFill>
                  <a:schemeClr val="accent1"/>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916842" y="5337350"/>
            <a:ext cx="4725105" cy="1445266"/>
          </a:xfrm>
        </p:spPr>
        <p:txBody>
          <a:bodyPr anchor="t"/>
          <a:lstStyle>
            <a:lvl1pPr marL="0" indent="0" algn="r">
              <a:buNone/>
              <a:defRPr>
                <a:solidFill>
                  <a:schemeClr val="tx1">
                    <a:lumMod val="50000"/>
                    <a:lumOff val="50000"/>
                  </a:schemeClr>
                </a:solidFill>
              </a:defRPr>
            </a:lvl1pPr>
            <a:lvl2pPr marL="370743" indent="0" algn="ctr">
              <a:buNone/>
              <a:defRPr>
                <a:solidFill>
                  <a:schemeClr val="tx1">
                    <a:tint val="75000"/>
                  </a:schemeClr>
                </a:solidFill>
              </a:defRPr>
            </a:lvl2pPr>
            <a:lvl3pPr marL="741487" indent="0" algn="ctr">
              <a:buNone/>
              <a:defRPr>
                <a:solidFill>
                  <a:schemeClr val="tx1">
                    <a:tint val="75000"/>
                  </a:schemeClr>
                </a:solidFill>
              </a:defRPr>
            </a:lvl3pPr>
            <a:lvl4pPr marL="1112230" indent="0" algn="ctr">
              <a:buNone/>
              <a:defRPr>
                <a:solidFill>
                  <a:schemeClr val="tx1">
                    <a:tint val="75000"/>
                  </a:schemeClr>
                </a:solidFill>
              </a:defRPr>
            </a:lvl4pPr>
            <a:lvl5pPr marL="1482974" indent="0" algn="ctr">
              <a:buNone/>
              <a:defRPr>
                <a:solidFill>
                  <a:schemeClr val="tx1">
                    <a:tint val="75000"/>
                  </a:schemeClr>
                </a:solidFill>
              </a:defRPr>
            </a:lvl5pPr>
            <a:lvl6pPr marL="1853717" indent="0" algn="ctr">
              <a:buNone/>
              <a:defRPr>
                <a:solidFill>
                  <a:schemeClr val="tx1">
                    <a:tint val="75000"/>
                  </a:schemeClr>
                </a:solidFill>
              </a:defRPr>
            </a:lvl6pPr>
            <a:lvl7pPr marL="2224461" indent="0" algn="ctr">
              <a:buNone/>
              <a:defRPr>
                <a:solidFill>
                  <a:schemeClr val="tx1">
                    <a:tint val="75000"/>
                  </a:schemeClr>
                </a:solidFill>
              </a:defRPr>
            </a:lvl7pPr>
            <a:lvl8pPr marL="2595204" indent="0" algn="ctr">
              <a:buNone/>
              <a:defRPr>
                <a:solidFill>
                  <a:schemeClr val="tx1">
                    <a:tint val="75000"/>
                  </a:schemeClr>
                </a:solidFill>
              </a:defRPr>
            </a:lvl8pPr>
            <a:lvl9pPr marL="2965948"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2A162F7-D491-4B1D-9702-AA04DFF30958}" type="datetime1">
              <a:rPr lang="en-US" altLang="ja-JP"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61014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6B8F349-EAFA-4E0C-8CED-62C18F108CB8}" type="datetime1">
              <a:rPr lang="en-US" altLang="ja-JP"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32719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94347" y="3558644"/>
            <a:ext cx="5147600" cy="2406690"/>
          </a:xfrm>
        </p:spPr>
        <p:txBody>
          <a:bodyPr anchor="b"/>
          <a:lstStyle>
            <a:lvl1pPr algn="l">
              <a:defRPr sz="3244"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94347" y="5965332"/>
            <a:ext cx="5147600" cy="1133657"/>
          </a:xfrm>
        </p:spPr>
        <p:txBody>
          <a:bodyPr anchor="t"/>
          <a:lstStyle>
            <a:lvl1pPr marL="0" indent="0" algn="l">
              <a:buNone/>
              <a:defRPr sz="1622">
                <a:solidFill>
                  <a:schemeClr val="tx1">
                    <a:lumMod val="50000"/>
                    <a:lumOff val="50000"/>
                  </a:schemeClr>
                </a:solidFill>
              </a:defRPr>
            </a:lvl1pPr>
            <a:lvl2pPr marL="370743" indent="0">
              <a:buNone/>
              <a:defRPr sz="1460">
                <a:solidFill>
                  <a:schemeClr val="tx1">
                    <a:tint val="75000"/>
                  </a:schemeClr>
                </a:solidFill>
              </a:defRPr>
            </a:lvl2pPr>
            <a:lvl3pPr marL="741487" indent="0">
              <a:buNone/>
              <a:defRPr sz="1297">
                <a:solidFill>
                  <a:schemeClr val="tx1">
                    <a:tint val="75000"/>
                  </a:schemeClr>
                </a:solidFill>
              </a:defRPr>
            </a:lvl3pPr>
            <a:lvl4pPr marL="1112230" indent="0">
              <a:buNone/>
              <a:defRPr sz="1135">
                <a:solidFill>
                  <a:schemeClr val="tx1">
                    <a:tint val="75000"/>
                  </a:schemeClr>
                </a:solidFill>
              </a:defRPr>
            </a:lvl4pPr>
            <a:lvl5pPr marL="1482974" indent="0">
              <a:buNone/>
              <a:defRPr sz="1135">
                <a:solidFill>
                  <a:schemeClr val="tx1">
                    <a:tint val="75000"/>
                  </a:schemeClr>
                </a:solidFill>
              </a:defRPr>
            </a:lvl5pPr>
            <a:lvl6pPr marL="1853717" indent="0">
              <a:buNone/>
              <a:defRPr sz="1135">
                <a:solidFill>
                  <a:schemeClr val="tx1">
                    <a:tint val="75000"/>
                  </a:schemeClr>
                </a:solidFill>
              </a:defRPr>
            </a:lvl6pPr>
            <a:lvl7pPr marL="2224461" indent="0">
              <a:buNone/>
              <a:defRPr sz="1135">
                <a:solidFill>
                  <a:schemeClr val="tx1">
                    <a:tint val="75000"/>
                  </a:schemeClr>
                </a:solidFill>
              </a:defRPr>
            </a:lvl7pPr>
            <a:lvl8pPr marL="2595204" indent="0">
              <a:buNone/>
              <a:defRPr sz="1135">
                <a:solidFill>
                  <a:schemeClr val="tx1">
                    <a:tint val="75000"/>
                  </a:schemeClr>
                </a:solidFill>
              </a:defRPr>
            </a:lvl8pPr>
            <a:lvl9pPr marL="2965948" indent="0">
              <a:buNone/>
              <a:defRPr sz="1135">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B473504-DEAE-4FBE-B50F-313B82A42B29}" type="datetime1">
              <a:rPr lang="en-US" altLang="ja-JP"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16395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94347" y="803205"/>
            <a:ext cx="5147600" cy="1740276"/>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94348" y="2846776"/>
            <a:ext cx="2504264" cy="5113276"/>
          </a:xfrm>
        </p:spPr>
        <p:txBody>
          <a:bodyPr>
            <a:normAutofit/>
          </a:bodyPr>
          <a:lstStyle>
            <a:lvl1pPr>
              <a:defRPr sz="1460"/>
            </a:lvl1pPr>
            <a:lvl2pPr>
              <a:defRPr sz="1297"/>
            </a:lvl2pPr>
            <a:lvl3pPr>
              <a:defRPr sz="1135"/>
            </a:lvl3pPr>
            <a:lvl4pPr>
              <a:defRPr sz="973"/>
            </a:lvl4pPr>
            <a:lvl5pPr>
              <a:defRPr sz="973"/>
            </a:lvl5pPr>
            <a:lvl6pPr>
              <a:defRPr sz="973"/>
            </a:lvl6pPr>
            <a:lvl7pPr>
              <a:defRPr sz="973"/>
            </a:lvl7pPr>
            <a:lvl8pPr>
              <a:defRPr sz="973"/>
            </a:lvl8pPr>
            <a:lvl9pPr>
              <a:defRPr sz="97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137683" y="2846778"/>
            <a:ext cx="2504264" cy="5113278"/>
          </a:xfrm>
        </p:spPr>
        <p:txBody>
          <a:bodyPr>
            <a:normAutofit/>
          </a:bodyPr>
          <a:lstStyle>
            <a:lvl1pPr>
              <a:defRPr sz="1460"/>
            </a:lvl1pPr>
            <a:lvl2pPr>
              <a:defRPr sz="1297"/>
            </a:lvl2pPr>
            <a:lvl3pPr>
              <a:defRPr sz="1135"/>
            </a:lvl3pPr>
            <a:lvl4pPr>
              <a:defRPr sz="973"/>
            </a:lvl4pPr>
            <a:lvl5pPr>
              <a:defRPr sz="973"/>
            </a:lvl5pPr>
            <a:lvl6pPr>
              <a:defRPr sz="973"/>
            </a:lvl6pPr>
            <a:lvl7pPr>
              <a:defRPr sz="973"/>
            </a:lvl7pPr>
            <a:lvl8pPr>
              <a:defRPr sz="973"/>
            </a:lvl8pPr>
            <a:lvl9pPr>
              <a:defRPr sz="97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8F0B797-AA91-4A64-B61C-7E2ED9131FE1}" type="datetime1">
              <a:rPr lang="en-US" altLang="ja-JP" smtClean="0"/>
              <a:t>5/13/2024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pPr/>
              <a:t>‹#›</a:t>
            </a:fld>
            <a:endParaRPr lang="en-US" dirty="0"/>
          </a:p>
        </p:txBody>
      </p:sp>
    </p:spTree>
    <p:extLst>
      <p:ext uri="{BB962C8B-B14F-4D97-AF65-F5344CB8AC3E}">
        <p14:creationId xmlns:p14="http://schemas.microsoft.com/office/powerpoint/2010/main" val="3939529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94347" y="803205"/>
            <a:ext cx="5147599" cy="1740276"/>
          </a:xfrm>
        </p:spPr>
        <p:txBody>
          <a:bodyPr/>
          <a:lstStyle>
            <a:lvl1pPr>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94347" y="2847295"/>
            <a:ext cx="2506342" cy="759279"/>
          </a:xfrm>
        </p:spPr>
        <p:txBody>
          <a:bodyPr anchor="b">
            <a:noAutofit/>
          </a:bodyPr>
          <a:lstStyle>
            <a:lvl1pPr marL="0" indent="0">
              <a:buNone/>
              <a:defRPr sz="1946" b="0"/>
            </a:lvl1pPr>
            <a:lvl2pPr marL="370743" indent="0">
              <a:buNone/>
              <a:defRPr sz="1622" b="1"/>
            </a:lvl2pPr>
            <a:lvl3pPr marL="741487" indent="0">
              <a:buNone/>
              <a:defRPr sz="1460" b="1"/>
            </a:lvl3pPr>
            <a:lvl4pPr marL="1112230" indent="0">
              <a:buNone/>
              <a:defRPr sz="1297" b="1"/>
            </a:lvl4pPr>
            <a:lvl5pPr marL="1482974" indent="0">
              <a:buNone/>
              <a:defRPr sz="1297" b="1"/>
            </a:lvl5pPr>
            <a:lvl6pPr marL="1853717" indent="0">
              <a:buNone/>
              <a:defRPr sz="1297" b="1"/>
            </a:lvl6pPr>
            <a:lvl7pPr marL="2224461" indent="0">
              <a:buNone/>
              <a:defRPr sz="1297" b="1"/>
            </a:lvl7pPr>
            <a:lvl8pPr marL="2595204" indent="0">
              <a:buNone/>
              <a:defRPr sz="1297" b="1"/>
            </a:lvl8pPr>
            <a:lvl9pPr marL="2965948" indent="0">
              <a:buNone/>
              <a:defRPr sz="1297" b="1"/>
            </a:lvl9pPr>
          </a:lstStyle>
          <a:p>
            <a:pPr lvl="0"/>
            <a:r>
              <a:rPr lang="ja-JP" altLang="en-US"/>
              <a:t>マスター テキストの書式設定</a:t>
            </a:r>
          </a:p>
        </p:txBody>
      </p:sp>
      <p:sp>
        <p:nvSpPr>
          <p:cNvPr id="4" name="Content Placeholder 3"/>
          <p:cNvSpPr>
            <a:spLocks noGrp="1"/>
          </p:cNvSpPr>
          <p:nvPr>
            <p:ph sz="half" idx="2"/>
          </p:nvPr>
        </p:nvSpPr>
        <p:spPr>
          <a:xfrm>
            <a:off x="494347" y="3606576"/>
            <a:ext cx="2506342" cy="4353480"/>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135604" y="2847295"/>
            <a:ext cx="2506342" cy="759279"/>
          </a:xfrm>
        </p:spPr>
        <p:txBody>
          <a:bodyPr anchor="b">
            <a:noAutofit/>
          </a:bodyPr>
          <a:lstStyle>
            <a:lvl1pPr marL="0" indent="0">
              <a:buNone/>
              <a:defRPr sz="1946" b="0"/>
            </a:lvl1pPr>
            <a:lvl2pPr marL="370743" indent="0">
              <a:buNone/>
              <a:defRPr sz="1622" b="1"/>
            </a:lvl2pPr>
            <a:lvl3pPr marL="741487" indent="0">
              <a:buNone/>
              <a:defRPr sz="1460" b="1"/>
            </a:lvl3pPr>
            <a:lvl4pPr marL="1112230" indent="0">
              <a:buNone/>
              <a:defRPr sz="1297" b="1"/>
            </a:lvl4pPr>
            <a:lvl5pPr marL="1482974" indent="0">
              <a:buNone/>
              <a:defRPr sz="1297" b="1"/>
            </a:lvl5pPr>
            <a:lvl6pPr marL="1853717" indent="0">
              <a:buNone/>
              <a:defRPr sz="1297" b="1"/>
            </a:lvl6pPr>
            <a:lvl7pPr marL="2224461" indent="0">
              <a:buNone/>
              <a:defRPr sz="1297" b="1"/>
            </a:lvl7pPr>
            <a:lvl8pPr marL="2595204" indent="0">
              <a:buNone/>
              <a:defRPr sz="1297" b="1"/>
            </a:lvl8pPr>
            <a:lvl9pPr marL="2965948" indent="0">
              <a:buNone/>
              <a:defRPr sz="1297" b="1"/>
            </a:lvl9pPr>
          </a:lstStyle>
          <a:p>
            <a:pPr lvl="0"/>
            <a:r>
              <a:rPr lang="ja-JP" altLang="en-US"/>
              <a:t>マスター テキストの書式設定</a:t>
            </a:r>
          </a:p>
        </p:txBody>
      </p:sp>
      <p:sp>
        <p:nvSpPr>
          <p:cNvPr id="6" name="Content Placeholder 5"/>
          <p:cNvSpPr>
            <a:spLocks noGrp="1"/>
          </p:cNvSpPr>
          <p:nvPr>
            <p:ph sz="quarter" idx="4"/>
          </p:nvPr>
        </p:nvSpPr>
        <p:spPr>
          <a:xfrm>
            <a:off x="3135604" y="3606576"/>
            <a:ext cx="2506342" cy="4353480"/>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5A29518-EFB3-458A-A75C-5DAA36285B1F}" type="datetime1">
              <a:rPr lang="en-US" altLang="ja-JP" smtClean="0"/>
              <a:t>5/13/2024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85047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494347" y="803205"/>
            <a:ext cx="5147600" cy="1740276"/>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305495A-A0D0-4117-9863-32FCA44C258C}" type="datetime1">
              <a:rPr lang="en-US" altLang="ja-JP" smtClean="0"/>
              <a:t>5/13/2024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76813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EFABD9-21B3-4937-9B00-5C87C82ED30B}" type="datetime1">
              <a:rPr lang="en-US" altLang="ja-JP" smtClean="0"/>
              <a:t>5/13/2024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10830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94347" y="1974550"/>
            <a:ext cx="2262663" cy="1684497"/>
          </a:xfrm>
        </p:spPr>
        <p:txBody>
          <a:bodyPr anchor="b">
            <a:normAutofit/>
          </a:bodyPr>
          <a:lstStyle>
            <a:lvl1pPr>
              <a:defRPr sz="1622"/>
            </a:lvl1pPr>
          </a:lstStyle>
          <a:p>
            <a:r>
              <a:rPr lang="ja-JP" altLang="en-US"/>
              <a:t>マスター タイトルの書式設定</a:t>
            </a:r>
            <a:endParaRPr lang="en-US" dirty="0"/>
          </a:p>
        </p:txBody>
      </p:sp>
      <p:sp>
        <p:nvSpPr>
          <p:cNvPr id="3" name="Content Placeholder 2"/>
          <p:cNvSpPr>
            <a:spLocks noGrp="1"/>
          </p:cNvSpPr>
          <p:nvPr>
            <p:ph idx="1"/>
          </p:nvPr>
        </p:nvSpPr>
        <p:spPr>
          <a:xfrm>
            <a:off x="2896081" y="678462"/>
            <a:ext cx="2745865" cy="7281592"/>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94347" y="3659046"/>
            <a:ext cx="2262663" cy="3405251"/>
          </a:xfrm>
        </p:spPr>
        <p:txBody>
          <a:bodyPr>
            <a:normAutofit/>
          </a:bodyPr>
          <a:lstStyle>
            <a:lvl1pPr marL="0" indent="0">
              <a:buNone/>
              <a:defRPr sz="1135"/>
            </a:lvl1pPr>
            <a:lvl2pPr marL="278058" indent="0">
              <a:buNone/>
              <a:defRPr sz="851"/>
            </a:lvl2pPr>
            <a:lvl3pPr marL="556115" indent="0">
              <a:buNone/>
              <a:defRPr sz="730"/>
            </a:lvl3pPr>
            <a:lvl4pPr marL="834173" indent="0">
              <a:buNone/>
              <a:defRPr sz="608"/>
            </a:lvl4pPr>
            <a:lvl5pPr marL="1112230" indent="0">
              <a:buNone/>
              <a:defRPr sz="608"/>
            </a:lvl5pPr>
            <a:lvl6pPr marL="1390288" indent="0">
              <a:buNone/>
              <a:defRPr sz="608"/>
            </a:lvl6pPr>
            <a:lvl7pPr marL="1668346" indent="0">
              <a:buNone/>
              <a:defRPr sz="608"/>
            </a:lvl7pPr>
            <a:lvl8pPr marL="1946403" indent="0">
              <a:buNone/>
              <a:defRPr sz="608"/>
            </a:lvl8pPr>
            <a:lvl9pPr marL="2224461" indent="0">
              <a:buNone/>
              <a:defRPr sz="608"/>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ED0BCC6-6B72-49C7-AD4D-D5FCE7431AB9}" type="datetime1">
              <a:rPr lang="en-US" altLang="ja-JP" smtClean="0"/>
              <a:t>5/13/2024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212768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94347" y="6325235"/>
            <a:ext cx="5147600" cy="746730"/>
          </a:xfrm>
        </p:spPr>
        <p:txBody>
          <a:bodyPr anchor="b">
            <a:normAutofit/>
          </a:bodyPr>
          <a:lstStyle>
            <a:lvl1pPr algn="l">
              <a:defRPr sz="1946"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94347" y="803204"/>
            <a:ext cx="5147600" cy="5067090"/>
          </a:xfrm>
        </p:spPr>
        <p:txBody>
          <a:bodyPr anchor="t">
            <a:normAutofit/>
          </a:bodyPr>
          <a:lstStyle>
            <a:lvl1pPr marL="0" indent="0" algn="ctr">
              <a:buNone/>
              <a:defRPr sz="1297"/>
            </a:lvl1pPr>
            <a:lvl2pPr marL="370743" indent="0">
              <a:buNone/>
              <a:defRPr sz="1297"/>
            </a:lvl2pPr>
            <a:lvl3pPr marL="741487" indent="0">
              <a:buNone/>
              <a:defRPr sz="1297"/>
            </a:lvl3pPr>
            <a:lvl4pPr marL="1112230" indent="0">
              <a:buNone/>
              <a:defRPr sz="1297"/>
            </a:lvl4pPr>
            <a:lvl5pPr marL="1482974" indent="0">
              <a:buNone/>
              <a:defRPr sz="1297"/>
            </a:lvl5pPr>
            <a:lvl6pPr marL="1853717" indent="0">
              <a:buNone/>
              <a:defRPr sz="1297"/>
            </a:lvl6pPr>
            <a:lvl7pPr marL="2224461" indent="0">
              <a:buNone/>
              <a:defRPr sz="1297"/>
            </a:lvl7pPr>
            <a:lvl8pPr marL="2595204" indent="0">
              <a:buNone/>
              <a:defRPr sz="1297"/>
            </a:lvl8pPr>
            <a:lvl9pPr marL="2965948" indent="0">
              <a:buNone/>
              <a:defRPr sz="1297"/>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94347" y="7071965"/>
            <a:ext cx="5147600" cy="888089"/>
          </a:xfrm>
        </p:spPr>
        <p:txBody>
          <a:bodyPr>
            <a:normAutofit/>
          </a:bodyPr>
          <a:lstStyle>
            <a:lvl1pPr marL="0" indent="0">
              <a:buNone/>
              <a:defRPr sz="973"/>
            </a:lvl1pPr>
            <a:lvl2pPr marL="370743" indent="0">
              <a:buNone/>
              <a:defRPr sz="973"/>
            </a:lvl2pPr>
            <a:lvl3pPr marL="741487" indent="0">
              <a:buNone/>
              <a:defRPr sz="811"/>
            </a:lvl3pPr>
            <a:lvl4pPr marL="1112230" indent="0">
              <a:buNone/>
              <a:defRPr sz="730"/>
            </a:lvl4pPr>
            <a:lvl5pPr marL="1482974" indent="0">
              <a:buNone/>
              <a:defRPr sz="730"/>
            </a:lvl5pPr>
            <a:lvl6pPr marL="1853717" indent="0">
              <a:buNone/>
              <a:defRPr sz="730"/>
            </a:lvl6pPr>
            <a:lvl7pPr marL="2224461" indent="0">
              <a:buNone/>
              <a:defRPr sz="730"/>
            </a:lvl7pPr>
            <a:lvl8pPr marL="2595204" indent="0">
              <a:buNone/>
              <a:defRPr sz="730"/>
            </a:lvl8pPr>
            <a:lvl9pPr marL="2965948" indent="0">
              <a:buNone/>
              <a:defRPr sz="73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B93108F-8E00-4FCD-8F51-B0316638C097}" type="datetime1">
              <a:rPr lang="en-US" altLang="ja-JP" smtClean="0"/>
              <a:t>5/13/2024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41898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494347" y="803205"/>
            <a:ext cx="5147600" cy="4484558"/>
          </a:xfrm>
        </p:spPr>
        <p:txBody>
          <a:bodyPr anchor="ctr">
            <a:normAutofit/>
          </a:bodyPr>
          <a:lstStyle>
            <a:lvl1pPr algn="l">
              <a:defRPr sz="3568"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94347" y="5890166"/>
            <a:ext cx="5147600" cy="2069888"/>
          </a:xfrm>
        </p:spPr>
        <p:txBody>
          <a:bodyPr anchor="ctr">
            <a:normAutofit/>
          </a:bodyPr>
          <a:lstStyle>
            <a:lvl1pPr marL="0" indent="0" algn="l">
              <a:buNone/>
              <a:defRPr sz="1460">
                <a:solidFill>
                  <a:schemeClr val="tx1">
                    <a:lumMod val="75000"/>
                    <a:lumOff val="25000"/>
                  </a:schemeClr>
                </a:solidFill>
              </a:defRPr>
            </a:lvl1pPr>
            <a:lvl2pPr marL="370743" indent="0">
              <a:buNone/>
              <a:defRPr sz="1460">
                <a:solidFill>
                  <a:schemeClr val="tx1">
                    <a:tint val="75000"/>
                  </a:schemeClr>
                </a:solidFill>
              </a:defRPr>
            </a:lvl2pPr>
            <a:lvl3pPr marL="741487" indent="0">
              <a:buNone/>
              <a:defRPr sz="1297">
                <a:solidFill>
                  <a:schemeClr val="tx1">
                    <a:tint val="75000"/>
                  </a:schemeClr>
                </a:solidFill>
              </a:defRPr>
            </a:lvl3pPr>
            <a:lvl4pPr marL="1112230" indent="0">
              <a:buNone/>
              <a:defRPr sz="1135">
                <a:solidFill>
                  <a:schemeClr val="tx1">
                    <a:tint val="75000"/>
                  </a:schemeClr>
                </a:solidFill>
              </a:defRPr>
            </a:lvl4pPr>
            <a:lvl5pPr marL="1482974" indent="0">
              <a:buNone/>
              <a:defRPr sz="1135">
                <a:solidFill>
                  <a:schemeClr val="tx1">
                    <a:tint val="75000"/>
                  </a:schemeClr>
                </a:solidFill>
              </a:defRPr>
            </a:lvl5pPr>
            <a:lvl6pPr marL="1853717" indent="0">
              <a:buNone/>
              <a:defRPr sz="1135">
                <a:solidFill>
                  <a:schemeClr val="tx1">
                    <a:tint val="75000"/>
                  </a:schemeClr>
                </a:solidFill>
              </a:defRPr>
            </a:lvl6pPr>
            <a:lvl7pPr marL="2224461" indent="0">
              <a:buNone/>
              <a:defRPr sz="1135">
                <a:solidFill>
                  <a:schemeClr val="tx1">
                    <a:tint val="75000"/>
                  </a:schemeClr>
                </a:solidFill>
              </a:defRPr>
            </a:lvl7pPr>
            <a:lvl8pPr marL="2595204" indent="0">
              <a:buNone/>
              <a:defRPr sz="1135">
                <a:solidFill>
                  <a:schemeClr val="tx1">
                    <a:tint val="75000"/>
                  </a:schemeClr>
                </a:solidFill>
              </a:defRPr>
            </a:lvl8pPr>
            <a:lvl9pPr marL="2965948" indent="0">
              <a:buNone/>
              <a:defRPr sz="1135">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ED0BCC6-6B72-49C7-AD4D-D5FCE7431AB9}" type="datetime1">
              <a:rPr lang="en-US" altLang="ja-JP"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6657815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628384" y="803205"/>
            <a:ext cx="4924160" cy="3982555"/>
          </a:xfrm>
        </p:spPr>
        <p:txBody>
          <a:bodyPr anchor="ctr">
            <a:normAutofit/>
          </a:bodyPr>
          <a:lstStyle>
            <a:lvl1pPr algn="l">
              <a:defRPr sz="3568"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892902" y="4785760"/>
            <a:ext cx="4395123" cy="502003"/>
          </a:xfrm>
        </p:spPr>
        <p:txBody>
          <a:bodyPr anchor="ctr">
            <a:noAutofit/>
          </a:bodyPr>
          <a:lstStyle>
            <a:lvl1pPr marL="0" indent="0">
              <a:buFontTx/>
              <a:buNone/>
              <a:defRPr sz="1297">
                <a:solidFill>
                  <a:schemeClr val="tx1">
                    <a:lumMod val="50000"/>
                    <a:lumOff val="50000"/>
                  </a:schemeClr>
                </a:solidFill>
              </a:defRPr>
            </a:lvl1pPr>
            <a:lvl2pPr marL="370743" indent="0">
              <a:buFontTx/>
              <a:buNone/>
              <a:defRPr/>
            </a:lvl2pPr>
            <a:lvl3pPr marL="741487" indent="0">
              <a:buFontTx/>
              <a:buNone/>
              <a:defRPr/>
            </a:lvl3pPr>
            <a:lvl4pPr marL="1112230" indent="0">
              <a:buFontTx/>
              <a:buNone/>
              <a:defRPr/>
            </a:lvl4pPr>
            <a:lvl5pPr marL="1482974"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494347" y="5890166"/>
            <a:ext cx="5147600" cy="2069888"/>
          </a:xfrm>
        </p:spPr>
        <p:txBody>
          <a:bodyPr anchor="ctr">
            <a:normAutofit/>
          </a:bodyPr>
          <a:lstStyle>
            <a:lvl1pPr marL="0" indent="0" algn="l">
              <a:buNone/>
              <a:defRPr sz="1460">
                <a:solidFill>
                  <a:schemeClr val="tx1">
                    <a:lumMod val="75000"/>
                    <a:lumOff val="25000"/>
                  </a:schemeClr>
                </a:solidFill>
              </a:defRPr>
            </a:lvl1pPr>
            <a:lvl2pPr marL="370743" indent="0">
              <a:buNone/>
              <a:defRPr sz="1460">
                <a:solidFill>
                  <a:schemeClr val="tx1">
                    <a:tint val="75000"/>
                  </a:schemeClr>
                </a:solidFill>
              </a:defRPr>
            </a:lvl2pPr>
            <a:lvl3pPr marL="741487" indent="0">
              <a:buNone/>
              <a:defRPr sz="1297">
                <a:solidFill>
                  <a:schemeClr val="tx1">
                    <a:tint val="75000"/>
                  </a:schemeClr>
                </a:solidFill>
              </a:defRPr>
            </a:lvl3pPr>
            <a:lvl4pPr marL="1112230" indent="0">
              <a:buNone/>
              <a:defRPr sz="1135">
                <a:solidFill>
                  <a:schemeClr val="tx1">
                    <a:tint val="75000"/>
                  </a:schemeClr>
                </a:solidFill>
              </a:defRPr>
            </a:lvl4pPr>
            <a:lvl5pPr marL="1482974" indent="0">
              <a:buNone/>
              <a:defRPr sz="1135">
                <a:solidFill>
                  <a:schemeClr val="tx1">
                    <a:tint val="75000"/>
                  </a:schemeClr>
                </a:solidFill>
              </a:defRPr>
            </a:lvl5pPr>
            <a:lvl6pPr marL="1853717" indent="0">
              <a:buNone/>
              <a:defRPr sz="1135">
                <a:solidFill>
                  <a:schemeClr val="tx1">
                    <a:tint val="75000"/>
                  </a:schemeClr>
                </a:solidFill>
              </a:defRPr>
            </a:lvl6pPr>
            <a:lvl7pPr marL="2224461" indent="0">
              <a:buNone/>
              <a:defRPr sz="1135">
                <a:solidFill>
                  <a:schemeClr val="tx1">
                    <a:tint val="75000"/>
                  </a:schemeClr>
                </a:solidFill>
              </a:defRPr>
            </a:lvl7pPr>
            <a:lvl8pPr marL="2595204" indent="0">
              <a:buNone/>
              <a:defRPr sz="1135">
                <a:solidFill>
                  <a:schemeClr val="tx1">
                    <a:tint val="75000"/>
                  </a:schemeClr>
                </a:solidFill>
              </a:defRPr>
            </a:lvl8pPr>
            <a:lvl9pPr marL="2965948" indent="0">
              <a:buNone/>
              <a:defRPr sz="1135">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ED0BCC6-6B72-49C7-AD4D-D5FCE7431AB9}" type="datetime1">
              <a:rPr lang="en-US" altLang="ja-JP"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391449" y="1041396"/>
            <a:ext cx="370857" cy="770497"/>
          </a:xfrm>
          <a:prstGeom prst="rect">
            <a:avLst/>
          </a:prstGeom>
        </p:spPr>
        <p:txBody>
          <a:bodyPr vert="horz" lIns="74152" tIns="37076" rIns="74152" bIns="37076" rtlCol="0" anchor="ctr">
            <a:noAutofit/>
          </a:bodyPr>
          <a:lstStyle/>
          <a:p>
            <a:pPr lvl="0"/>
            <a:r>
              <a:rPr lang="en-US" sz="6487"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5471963" y="3803305"/>
            <a:ext cx="370857" cy="770497"/>
          </a:xfrm>
          <a:prstGeom prst="rect">
            <a:avLst/>
          </a:prstGeom>
        </p:spPr>
        <p:txBody>
          <a:bodyPr vert="horz" lIns="74152" tIns="37076" rIns="74152" bIns="37076" rtlCol="0" anchor="ctr">
            <a:noAutofit/>
          </a:bodyPr>
          <a:lstStyle/>
          <a:p>
            <a:pPr lvl="0"/>
            <a:r>
              <a:rPr lang="en-US" sz="6487"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5047432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494347" y="2545573"/>
            <a:ext cx="5147600" cy="3419759"/>
          </a:xfrm>
        </p:spPr>
        <p:txBody>
          <a:bodyPr anchor="b">
            <a:normAutofit/>
          </a:bodyPr>
          <a:lstStyle>
            <a:lvl1pPr algn="l">
              <a:defRPr sz="3568"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94347" y="5965332"/>
            <a:ext cx="5147600" cy="1994722"/>
          </a:xfrm>
        </p:spPr>
        <p:txBody>
          <a:bodyPr anchor="t">
            <a:normAutofit/>
          </a:bodyPr>
          <a:lstStyle>
            <a:lvl1pPr marL="0" indent="0" algn="l">
              <a:buNone/>
              <a:defRPr sz="1460">
                <a:solidFill>
                  <a:schemeClr val="tx1">
                    <a:lumMod val="75000"/>
                    <a:lumOff val="25000"/>
                  </a:schemeClr>
                </a:solidFill>
              </a:defRPr>
            </a:lvl1pPr>
            <a:lvl2pPr marL="370743" indent="0">
              <a:buNone/>
              <a:defRPr sz="1460">
                <a:solidFill>
                  <a:schemeClr val="tx1">
                    <a:tint val="75000"/>
                  </a:schemeClr>
                </a:solidFill>
              </a:defRPr>
            </a:lvl2pPr>
            <a:lvl3pPr marL="741487" indent="0">
              <a:buNone/>
              <a:defRPr sz="1297">
                <a:solidFill>
                  <a:schemeClr val="tx1">
                    <a:tint val="75000"/>
                  </a:schemeClr>
                </a:solidFill>
              </a:defRPr>
            </a:lvl3pPr>
            <a:lvl4pPr marL="1112230" indent="0">
              <a:buNone/>
              <a:defRPr sz="1135">
                <a:solidFill>
                  <a:schemeClr val="tx1">
                    <a:tint val="75000"/>
                  </a:schemeClr>
                </a:solidFill>
              </a:defRPr>
            </a:lvl4pPr>
            <a:lvl5pPr marL="1482974" indent="0">
              <a:buNone/>
              <a:defRPr sz="1135">
                <a:solidFill>
                  <a:schemeClr val="tx1">
                    <a:tint val="75000"/>
                  </a:schemeClr>
                </a:solidFill>
              </a:defRPr>
            </a:lvl5pPr>
            <a:lvl6pPr marL="1853717" indent="0">
              <a:buNone/>
              <a:defRPr sz="1135">
                <a:solidFill>
                  <a:schemeClr val="tx1">
                    <a:tint val="75000"/>
                  </a:schemeClr>
                </a:solidFill>
              </a:defRPr>
            </a:lvl6pPr>
            <a:lvl7pPr marL="2224461" indent="0">
              <a:buNone/>
              <a:defRPr sz="1135">
                <a:solidFill>
                  <a:schemeClr val="tx1">
                    <a:tint val="75000"/>
                  </a:schemeClr>
                </a:solidFill>
              </a:defRPr>
            </a:lvl7pPr>
            <a:lvl8pPr marL="2595204" indent="0">
              <a:buNone/>
              <a:defRPr sz="1135">
                <a:solidFill>
                  <a:schemeClr val="tx1">
                    <a:tint val="75000"/>
                  </a:schemeClr>
                </a:solidFill>
              </a:defRPr>
            </a:lvl8pPr>
            <a:lvl9pPr marL="2965948" indent="0">
              <a:buNone/>
              <a:defRPr sz="1135">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ED0BCC6-6B72-49C7-AD4D-D5FCE7431AB9}" type="datetime1">
              <a:rPr lang="en-US" altLang="ja-JP"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7984400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2" name="Title 1"/>
          <p:cNvSpPr>
            <a:spLocks noGrp="1"/>
          </p:cNvSpPr>
          <p:nvPr>
            <p:ph type="title"/>
          </p:nvPr>
        </p:nvSpPr>
        <p:spPr>
          <a:xfrm>
            <a:off x="628384" y="803205"/>
            <a:ext cx="4924160" cy="3982555"/>
          </a:xfrm>
        </p:spPr>
        <p:txBody>
          <a:bodyPr anchor="ctr">
            <a:normAutofit/>
          </a:bodyPr>
          <a:lstStyle>
            <a:lvl1pPr algn="l">
              <a:defRPr sz="3568"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494345" y="5287763"/>
            <a:ext cx="5147601" cy="677569"/>
          </a:xfrm>
        </p:spPr>
        <p:txBody>
          <a:bodyPr anchor="b">
            <a:noAutofit/>
          </a:bodyPr>
          <a:lstStyle>
            <a:lvl1pPr marL="0" indent="0">
              <a:buFontTx/>
              <a:buNone/>
              <a:defRPr sz="1946">
                <a:solidFill>
                  <a:schemeClr val="tx1">
                    <a:lumMod val="75000"/>
                    <a:lumOff val="25000"/>
                  </a:schemeClr>
                </a:solidFill>
              </a:defRPr>
            </a:lvl1pPr>
            <a:lvl2pPr marL="370743" indent="0">
              <a:buFontTx/>
              <a:buNone/>
              <a:defRPr/>
            </a:lvl2pPr>
            <a:lvl3pPr marL="741487" indent="0">
              <a:buFontTx/>
              <a:buNone/>
              <a:defRPr/>
            </a:lvl3pPr>
            <a:lvl4pPr marL="1112230" indent="0">
              <a:buFontTx/>
              <a:buNone/>
              <a:defRPr/>
            </a:lvl4pPr>
            <a:lvl5pPr marL="1482974"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494347" y="5965332"/>
            <a:ext cx="5147600" cy="1994722"/>
          </a:xfrm>
        </p:spPr>
        <p:txBody>
          <a:bodyPr anchor="t">
            <a:normAutofit/>
          </a:bodyPr>
          <a:lstStyle>
            <a:lvl1pPr marL="0" indent="0" algn="l">
              <a:buNone/>
              <a:defRPr sz="1460">
                <a:solidFill>
                  <a:schemeClr val="tx1">
                    <a:lumMod val="50000"/>
                    <a:lumOff val="50000"/>
                  </a:schemeClr>
                </a:solidFill>
              </a:defRPr>
            </a:lvl1pPr>
            <a:lvl2pPr marL="370743" indent="0">
              <a:buNone/>
              <a:defRPr sz="1460">
                <a:solidFill>
                  <a:schemeClr val="tx1">
                    <a:tint val="75000"/>
                  </a:schemeClr>
                </a:solidFill>
              </a:defRPr>
            </a:lvl2pPr>
            <a:lvl3pPr marL="741487" indent="0">
              <a:buNone/>
              <a:defRPr sz="1297">
                <a:solidFill>
                  <a:schemeClr val="tx1">
                    <a:tint val="75000"/>
                  </a:schemeClr>
                </a:solidFill>
              </a:defRPr>
            </a:lvl3pPr>
            <a:lvl4pPr marL="1112230" indent="0">
              <a:buNone/>
              <a:defRPr sz="1135">
                <a:solidFill>
                  <a:schemeClr val="tx1">
                    <a:tint val="75000"/>
                  </a:schemeClr>
                </a:solidFill>
              </a:defRPr>
            </a:lvl4pPr>
            <a:lvl5pPr marL="1482974" indent="0">
              <a:buNone/>
              <a:defRPr sz="1135">
                <a:solidFill>
                  <a:schemeClr val="tx1">
                    <a:tint val="75000"/>
                  </a:schemeClr>
                </a:solidFill>
              </a:defRPr>
            </a:lvl5pPr>
            <a:lvl6pPr marL="1853717" indent="0">
              <a:buNone/>
              <a:defRPr sz="1135">
                <a:solidFill>
                  <a:schemeClr val="tx1">
                    <a:tint val="75000"/>
                  </a:schemeClr>
                </a:solidFill>
              </a:defRPr>
            </a:lvl6pPr>
            <a:lvl7pPr marL="2224461" indent="0">
              <a:buNone/>
              <a:defRPr sz="1135">
                <a:solidFill>
                  <a:schemeClr val="tx1">
                    <a:tint val="75000"/>
                  </a:schemeClr>
                </a:solidFill>
              </a:defRPr>
            </a:lvl7pPr>
            <a:lvl8pPr marL="2595204" indent="0">
              <a:buNone/>
              <a:defRPr sz="1135">
                <a:solidFill>
                  <a:schemeClr val="tx1">
                    <a:tint val="75000"/>
                  </a:schemeClr>
                </a:solidFill>
              </a:defRPr>
            </a:lvl8pPr>
            <a:lvl9pPr marL="2965948" indent="0">
              <a:buNone/>
              <a:defRPr sz="1135">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ED0BCC6-6B72-49C7-AD4D-D5FCE7431AB9}" type="datetime1">
              <a:rPr lang="en-US" altLang="ja-JP"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391449" y="1041396"/>
            <a:ext cx="370857" cy="770497"/>
          </a:xfrm>
          <a:prstGeom prst="rect">
            <a:avLst/>
          </a:prstGeom>
        </p:spPr>
        <p:txBody>
          <a:bodyPr vert="horz" lIns="74152" tIns="37076" rIns="74152" bIns="37076" rtlCol="0" anchor="ctr">
            <a:noAutofit/>
          </a:bodyPr>
          <a:lstStyle/>
          <a:p>
            <a:pPr lvl="0"/>
            <a:r>
              <a:rPr lang="en-US" sz="6487"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5471963" y="3803305"/>
            <a:ext cx="370857" cy="770497"/>
          </a:xfrm>
          <a:prstGeom prst="rect">
            <a:avLst/>
          </a:prstGeom>
        </p:spPr>
        <p:txBody>
          <a:bodyPr vert="horz" lIns="74152" tIns="37076" rIns="74152" bIns="37076" rtlCol="0" anchor="ctr">
            <a:noAutofit/>
          </a:bodyPr>
          <a:lstStyle/>
          <a:p>
            <a:pPr lvl="0"/>
            <a:r>
              <a:rPr lang="en-US" sz="6487"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68889060"/>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499415" y="803205"/>
            <a:ext cx="5142532" cy="3982555"/>
          </a:xfrm>
        </p:spPr>
        <p:txBody>
          <a:bodyPr anchor="ctr">
            <a:normAutofit/>
          </a:bodyPr>
          <a:lstStyle>
            <a:lvl1pPr algn="l">
              <a:defRPr sz="3568"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494345" y="5287763"/>
            <a:ext cx="5147601" cy="677569"/>
          </a:xfrm>
        </p:spPr>
        <p:txBody>
          <a:bodyPr anchor="b">
            <a:noAutofit/>
          </a:bodyPr>
          <a:lstStyle>
            <a:lvl1pPr marL="0" indent="0">
              <a:buFontTx/>
              <a:buNone/>
              <a:defRPr sz="1946">
                <a:solidFill>
                  <a:schemeClr val="accent1"/>
                </a:solidFill>
              </a:defRPr>
            </a:lvl1pPr>
            <a:lvl2pPr marL="370743" indent="0">
              <a:buFontTx/>
              <a:buNone/>
              <a:defRPr/>
            </a:lvl2pPr>
            <a:lvl3pPr marL="741487" indent="0">
              <a:buFontTx/>
              <a:buNone/>
              <a:defRPr/>
            </a:lvl3pPr>
            <a:lvl4pPr marL="1112230" indent="0">
              <a:buFontTx/>
              <a:buNone/>
              <a:defRPr/>
            </a:lvl4pPr>
            <a:lvl5pPr marL="1482974"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494347" y="5965332"/>
            <a:ext cx="5147600" cy="1994722"/>
          </a:xfrm>
        </p:spPr>
        <p:txBody>
          <a:bodyPr anchor="t">
            <a:normAutofit/>
          </a:bodyPr>
          <a:lstStyle>
            <a:lvl1pPr marL="0" indent="0" algn="l">
              <a:buNone/>
              <a:defRPr sz="1460">
                <a:solidFill>
                  <a:schemeClr val="tx1">
                    <a:lumMod val="50000"/>
                    <a:lumOff val="50000"/>
                  </a:schemeClr>
                </a:solidFill>
              </a:defRPr>
            </a:lvl1pPr>
            <a:lvl2pPr marL="370743" indent="0">
              <a:buNone/>
              <a:defRPr sz="1460">
                <a:solidFill>
                  <a:schemeClr val="tx1">
                    <a:tint val="75000"/>
                  </a:schemeClr>
                </a:solidFill>
              </a:defRPr>
            </a:lvl2pPr>
            <a:lvl3pPr marL="741487" indent="0">
              <a:buNone/>
              <a:defRPr sz="1297">
                <a:solidFill>
                  <a:schemeClr val="tx1">
                    <a:tint val="75000"/>
                  </a:schemeClr>
                </a:solidFill>
              </a:defRPr>
            </a:lvl3pPr>
            <a:lvl4pPr marL="1112230" indent="0">
              <a:buNone/>
              <a:defRPr sz="1135">
                <a:solidFill>
                  <a:schemeClr val="tx1">
                    <a:tint val="75000"/>
                  </a:schemeClr>
                </a:solidFill>
              </a:defRPr>
            </a:lvl4pPr>
            <a:lvl5pPr marL="1482974" indent="0">
              <a:buNone/>
              <a:defRPr sz="1135">
                <a:solidFill>
                  <a:schemeClr val="tx1">
                    <a:tint val="75000"/>
                  </a:schemeClr>
                </a:solidFill>
              </a:defRPr>
            </a:lvl5pPr>
            <a:lvl6pPr marL="1853717" indent="0">
              <a:buNone/>
              <a:defRPr sz="1135">
                <a:solidFill>
                  <a:schemeClr val="tx1">
                    <a:tint val="75000"/>
                  </a:schemeClr>
                </a:solidFill>
              </a:defRPr>
            </a:lvl6pPr>
            <a:lvl7pPr marL="2224461" indent="0">
              <a:buNone/>
              <a:defRPr sz="1135">
                <a:solidFill>
                  <a:schemeClr val="tx1">
                    <a:tint val="75000"/>
                  </a:schemeClr>
                </a:solidFill>
              </a:defRPr>
            </a:lvl7pPr>
            <a:lvl8pPr marL="2595204" indent="0">
              <a:buNone/>
              <a:defRPr sz="1135">
                <a:solidFill>
                  <a:schemeClr val="tx1">
                    <a:tint val="75000"/>
                  </a:schemeClr>
                </a:solidFill>
              </a:defRPr>
            </a:lvl8pPr>
            <a:lvl9pPr marL="2965948" indent="0">
              <a:buNone/>
              <a:defRPr sz="1135">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ED0BCC6-6B72-49C7-AD4D-D5FCE7431AB9}" type="datetime1">
              <a:rPr lang="en-US" altLang="ja-JP"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07077298"/>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ED0BCC6-6B72-49C7-AD4D-D5FCE7431AB9}" type="datetime1">
              <a:rPr lang="en-US" altLang="ja-JP"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36260212"/>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847227" y="803205"/>
            <a:ext cx="793755" cy="6919273"/>
          </a:xfrm>
        </p:spPr>
        <p:txBody>
          <a:bodyPr vert="eaVert" anchor="ct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94347" y="803205"/>
            <a:ext cx="4212842" cy="69192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539247B-2AE8-4842-B9EA-BC420CBFEF2F}" type="datetime1">
              <a:rPr lang="en-US" altLang="ja-JP"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33987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6866" y="-11157"/>
            <a:ext cx="7436139" cy="9058363"/>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494347" y="803205"/>
            <a:ext cx="5147599" cy="1740276"/>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94347" y="2846778"/>
            <a:ext cx="5147600" cy="511327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383327" y="7960056"/>
            <a:ext cx="554788" cy="481086"/>
          </a:xfrm>
          <a:prstGeom prst="rect">
            <a:avLst/>
          </a:prstGeom>
        </p:spPr>
        <p:txBody>
          <a:bodyPr vert="horz" lIns="91440" tIns="45720" rIns="91440" bIns="45720" rtlCol="0" anchor="ctr"/>
          <a:lstStyle>
            <a:lvl1pPr algn="r">
              <a:defRPr sz="730">
                <a:solidFill>
                  <a:schemeClr val="tx1">
                    <a:tint val="75000"/>
                  </a:schemeClr>
                </a:solidFill>
              </a:defRPr>
            </a:lvl1pPr>
          </a:lstStyle>
          <a:p>
            <a:fld id="{0ED0BCC6-6B72-49C7-AD4D-D5FCE7431AB9}" type="datetime1">
              <a:rPr lang="en-US" altLang="ja-JP" smtClean="0"/>
              <a:t>5/13/2024</a:t>
            </a:fld>
            <a:endParaRPr lang="en-US" dirty="0"/>
          </a:p>
        </p:txBody>
      </p:sp>
      <p:sp>
        <p:nvSpPr>
          <p:cNvPr id="5" name="Footer Placeholder 4"/>
          <p:cNvSpPr>
            <a:spLocks noGrp="1"/>
          </p:cNvSpPr>
          <p:nvPr>
            <p:ph type="ftr" sz="quarter" idx="3"/>
          </p:nvPr>
        </p:nvSpPr>
        <p:spPr>
          <a:xfrm>
            <a:off x="494347" y="7960056"/>
            <a:ext cx="3748942" cy="481086"/>
          </a:xfrm>
          <a:prstGeom prst="rect">
            <a:avLst/>
          </a:prstGeom>
        </p:spPr>
        <p:txBody>
          <a:bodyPr vert="horz" lIns="91440" tIns="45720" rIns="91440" bIns="45720" rtlCol="0" anchor="ctr"/>
          <a:lstStyle>
            <a:lvl1pPr algn="l">
              <a:defRPr sz="73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226230" y="7960056"/>
            <a:ext cx="415717" cy="481086"/>
          </a:xfrm>
          <a:prstGeom prst="rect">
            <a:avLst/>
          </a:prstGeom>
        </p:spPr>
        <p:txBody>
          <a:bodyPr vert="horz" lIns="91440" tIns="45720" rIns="91440" bIns="45720" rtlCol="0" anchor="ctr"/>
          <a:lstStyle>
            <a:lvl1pPr algn="r">
              <a:defRPr sz="73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6223961"/>
      </p:ext>
    </p:extLst>
  </p:cSld>
  <p:clrMap bg1="lt1" tx1="dk1" bg2="lt2" tx2="dk2" accent1="accent1" accent2="accent2" accent3="accent3" accent4="accent4" accent5="accent5" accent6="accent6" hlink="hlink" folHlink="folHlink"/>
  <p:sldLayoutIdLst>
    <p:sldLayoutId id="2147485257" r:id="rId1"/>
    <p:sldLayoutId id="2147485258" r:id="rId2"/>
    <p:sldLayoutId id="2147485259" r:id="rId3"/>
    <p:sldLayoutId id="2147485260" r:id="rId4"/>
    <p:sldLayoutId id="2147485261" r:id="rId5"/>
    <p:sldLayoutId id="2147485262" r:id="rId6"/>
    <p:sldLayoutId id="2147485263" r:id="rId7"/>
    <p:sldLayoutId id="2147485264" r:id="rId8"/>
    <p:sldLayoutId id="2147485265" r:id="rId9"/>
    <p:sldLayoutId id="2147485266" r:id="rId10"/>
    <p:sldLayoutId id="2147485267" r:id="rId11"/>
    <p:sldLayoutId id="2147485268" r:id="rId12"/>
    <p:sldLayoutId id="2147485269" r:id="rId13"/>
    <p:sldLayoutId id="2147485270" r:id="rId14"/>
    <p:sldLayoutId id="2147485271" r:id="rId15"/>
    <p:sldLayoutId id="2147485272" r:id="rId16"/>
  </p:sldLayoutIdLst>
  <p:hf hdr="0" ftr="0" dt="0"/>
  <p:txStyles>
    <p:titleStyle>
      <a:lvl1pPr algn="l" defTabSz="370743" rtl="0" eaLnBrk="1" latinLnBrk="0" hangingPunct="1">
        <a:spcBef>
          <a:spcPct val="0"/>
        </a:spcBef>
        <a:buNone/>
        <a:defRPr kumimoji="1" sz="2919"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78058" indent="-278058" algn="l" defTabSz="370743" rtl="0" eaLnBrk="1" latinLnBrk="0" hangingPunct="1">
        <a:spcBef>
          <a:spcPts val="811"/>
        </a:spcBef>
        <a:spcAft>
          <a:spcPts val="0"/>
        </a:spcAft>
        <a:buClr>
          <a:schemeClr val="accent1"/>
        </a:buClr>
        <a:buSzPct val="80000"/>
        <a:buFont typeface="Wingdings 3" charset="2"/>
        <a:buChar char=""/>
        <a:defRPr kumimoji="1" sz="1460" kern="1200">
          <a:solidFill>
            <a:schemeClr val="tx1">
              <a:lumMod val="75000"/>
              <a:lumOff val="25000"/>
            </a:schemeClr>
          </a:solidFill>
          <a:latin typeface="+mn-lt"/>
          <a:ea typeface="+mn-ea"/>
          <a:cs typeface="+mn-cs"/>
        </a:defRPr>
      </a:lvl1pPr>
      <a:lvl2pPr marL="602458" indent="-231715" algn="l" defTabSz="370743" rtl="0" eaLnBrk="1" latinLnBrk="0" hangingPunct="1">
        <a:spcBef>
          <a:spcPts val="811"/>
        </a:spcBef>
        <a:spcAft>
          <a:spcPts val="0"/>
        </a:spcAft>
        <a:buClr>
          <a:schemeClr val="accent1"/>
        </a:buClr>
        <a:buSzPct val="80000"/>
        <a:buFont typeface="Wingdings 3" charset="2"/>
        <a:buChar char=""/>
        <a:defRPr kumimoji="1" sz="1297" kern="1200">
          <a:solidFill>
            <a:schemeClr val="tx1">
              <a:lumMod val="75000"/>
              <a:lumOff val="25000"/>
            </a:schemeClr>
          </a:solidFill>
          <a:latin typeface="+mn-lt"/>
          <a:ea typeface="+mn-ea"/>
          <a:cs typeface="+mn-cs"/>
        </a:defRPr>
      </a:lvl2pPr>
      <a:lvl3pPr marL="926859" indent="-185372" algn="l" defTabSz="370743" rtl="0" eaLnBrk="1" latinLnBrk="0" hangingPunct="1">
        <a:spcBef>
          <a:spcPts val="811"/>
        </a:spcBef>
        <a:spcAft>
          <a:spcPts val="0"/>
        </a:spcAft>
        <a:buClr>
          <a:schemeClr val="accent1"/>
        </a:buClr>
        <a:buSzPct val="80000"/>
        <a:buFont typeface="Wingdings 3" charset="2"/>
        <a:buChar char=""/>
        <a:defRPr kumimoji="1" sz="1135" kern="1200">
          <a:solidFill>
            <a:schemeClr val="tx1">
              <a:lumMod val="75000"/>
              <a:lumOff val="25000"/>
            </a:schemeClr>
          </a:solidFill>
          <a:latin typeface="+mn-lt"/>
          <a:ea typeface="+mn-ea"/>
          <a:cs typeface="+mn-cs"/>
        </a:defRPr>
      </a:lvl3pPr>
      <a:lvl4pPr marL="1297602" indent="-185372" algn="l" defTabSz="370743" rtl="0" eaLnBrk="1" latinLnBrk="0" hangingPunct="1">
        <a:spcBef>
          <a:spcPts val="811"/>
        </a:spcBef>
        <a:spcAft>
          <a:spcPts val="0"/>
        </a:spcAft>
        <a:buClr>
          <a:schemeClr val="accent1"/>
        </a:buClr>
        <a:buSzPct val="80000"/>
        <a:buFont typeface="Wingdings 3" charset="2"/>
        <a:buChar char=""/>
        <a:defRPr kumimoji="1" sz="973" kern="1200">
          <a:solidFill>
            <a:schemeClr val="tx1">
              <a:lumMod val="75000"/>
              <a:lumOff val="25000"/>
            </a:schemeClr>
          </a:solidFill>
          <a:latin typeface="+mn-lt"/>
          <a:ea typeface="+mn-ea"/>
          <a:cs typeface="+mn-cs"/>
        </a:defRPr>
      </a:lvl4pPr>
      <a:lvl5pPr marL="1668346" indent="-185372" algn="l" defTabSz="370743" rtl="0" eaLnBrk="1" latinLnBrk="0" hangingPunct="1">
        <a:spcBef>
          <a:spcPts val="811"/>
        </a:spcBef>
        <a:spcAft>
          <a:spcPts val="0"/>
        </a:spcAft>
        <a:buClr>
          <a:schemeClr val="accent1"/>
        </a:buClr>
        <a:buSzPct val="80000"/>
        <a:buFont typeface="Wingdings 3" charset="2"/>
        <a:buChar char=""/>
        <a:defRPr kumimoji="1" sz="973" kern="1200">
          <a:solidFill>
            <a:schemeClr val="tx1">
              <a:lumMod val="75000"/>
              <a:lumOff val="25000"/>
            </a:schemeClr>
          </a:solidFill>
          <a:latin typeface="+mn-lt"/>
          <a:ea typeface="+mn-ea"/>
          <a:cs typeface="+mn-cs"/>
        </a:defRPr>
      </a:lvl5pPr>
      <a:lvl6pPr marL="2039089" indent="-185372" algn="l" defTabSz="370743" rtl="0" eaLnBrk="1" latinLnBrk="0" hangingPunct="1">
        <a:spcBef>
          <a:spcPts val="811"/>
        </a:spcBef>
        <a:spcAft>
          <a:spcPts val="0"/>
        </a:spcAft>
        <a:buClr>
          <a:schemeClr val="accent1"/>
        </a:buClr>
        <a:buSzPct val="80000"/>
        <a:buFont typeface="Wingdings 3" charset="2"/>
        <a:buChar char=""/>
        <a:defRPr kumimoji="1" sz="973" kern="1200">
          <a:solidFill>
            <a:schemeClr val="tx1">
              <a:lumMod val="75000"/>
              <a:lumOff val="25000"/>
            </a:schemeClr>
          </a:solidFill>
          <a:latin typeface="+mn-lt"/>
          <a:ea typeface="+mn-ea"/>
          <a:cs typeface="+mn-cs"/>
        </a:defRPr>
      </a:lvl6pPr>
      <a:lvl7pPr marL="2409833" indent="-185372" algn="l" defTabSz="370743" rtl="0" eaLnBrk="1" latinLnBrk="0" hangingPunct="1">
        <a:spcBef>
          <a:spcPts val="811"/>
        </a:spcBef>
        <a:spcAft>
          <a:spcPts val="0"/>
        </a:spcAft>
        <a:buClr>
          <a:schemeClr val="accent1"/>
        </a:buClr>
        <a:buSzPct val="80000"/>
        <a:buFont typeface="Wingdings 3" charset="2"/>
        <a:buChar char=""/>
        <a:defRPr kumimoji="1" sz="973" kern="1200">
          <a:solidFill>
            <a:schemeClr val="tx1">
              <a:lumMod val="75000"/>
              <a:lumOff val="25000"/>
            </a:schemeClr>
          </a:solidFill>
          <a:latin typeface="+mn-lt"/>
          <a:ea typeface="+mn-ea"/>
          <a:cs typeface="+mn-cs"/>
        </a:defRPr>
      </a:lvl7pPr>
      <a:lvl8pPr marL="2780576" indent="-185372" algn="l" defTabSz="370743" rtl="0" eaLnBrk="1" latinLnBrk="0" hangingPunct="1">
        <a:spcBef>
          <a:spcPts val="811"/>
        </a:spcBef>
        <a:spcAft>
          <a:spcPts val="0"/>
        </a:spcAft>
        <a:buClr>
          <a:schemeClr val="accent1"/>
        </a:buClr>
        <a:buSzPct val="80000"/>
        <a:buFont typeface="Wingdings 3" charset="2"/>
        <a:buChar char=""/>
        <a:defRPr kumimoji="1" sz="973" kern="1200">
          <a:solidFill>
            <a:schemeClr val="tx1">
              <a:lumMod val="75000"/>
              <a:lumOff val="25000"/>
            </a:schemeClr>
          </a:solidFill>
          <a:latin typeface="+mn-lt"/>
          <a:ea typeface="+mn-ea"/>
          <a:cs typeface="+mn-cs"/>
        </a:defRPr>
      </a:lvl8pPr>
      <a:lvl9pPr marL="3151320" indent="-185372" algn="l" defTabSz="370743" rtl="0" eaLnBrk="1" latinLnBrk="0" hangingPunct="1">
        <a:spcBef>
          <a:spcPts val="811"/>
        </a:spcBef>
        <a:spcAft>
          <a:spcPts val="0"/>
        </a:spcAft>
        <a:buClr>
          <a:schemeClr val="accent1"/>
        </a:buClr>
        <a:buSzPct val="80000"/>
        <a:buFont typeface="Wingdings 3" charset="2"/>
        <a:buChar char=""/>
        <a:defRPr kumimoji="1" sz="973" kern="1200">
          <a:solidFill>
            <a:schemeClr val="tx1">
              <a:lumMod val="75000"/>
              <a:lumOff val="25000"/>
            </a:schemeClr>
          </a:solidFill>
          <a:latin typeface="+mn-lt"/>
          <a:ea typeface="+mn-ea"/>
          <a:cs typeface="+mn-cs"/>
        </a:defRPr>
      </a:lvl9pPr>
    </p:bodyStyle>
    <p:otherStyle>
      <a:defPPr>
        <a:defRPr lang="en-US"/>
      </a:defPPr>
      <a:lvl1pPr marL="0" algn="l" defTabSz="370743" rtl="0" eaLnBrk="1" latinLnBrk="0" hangingPunct="1">
        <a:defRPr kumimoji="1" sz="1460" kern="1200">
          <a:solidFill>
            <a:schemeClr val="tx1"/>
          </a:solidFill>
          <a:latin typeface="+mn-lt"/>
          <a:ea typeface="+mn-ea"/>
          <a:cs typeface="+mn-cs"/>
        </a:defRPr>
      </a:lvl1pPr>
      <a:lvl2pPr marL="370743" algn="l" defTabSz="370743" rtl="0" eaLnBrk="1" latinLnBrk="0" hangingPunct="1">
        <a:defRPr kumimoji="1" sz="1460" kern="1200">
          <a:solidFill>
            <a:schemeClr val="tx1"/>
          </a:solidFill>
          <a:latin typeface="+mn-lt"/>
          <a:ea typeface="+mn-ea"/>
          <a:cs typeface="+mn-cs"/>
        </a:defRPr>
      </a:lvl2pPr>
      <a:lvl3pPr marL="741487" algn="l" defTabSz="370743" rtl="0" eaLnBrk="1" latinLnBrk="0" hangingPunct="1">
        <a:defRPr kumimoji="1" sz="1460" kern="1200">
          <a:solidFill>
            <a:schemeClr val="tx1"/>
          </a:solidFill>
          <a:latin typeface="+mn-lt"/>
          <a:ea typeface="+mn-ea"/>
          <a:cs typeface="+mn-cs"/>
        </a:defRPr>
      </a:lvl3pPr>
      <a:lvl4pPr marL="1112230" algn="l" defTabSz="370743" rtl="0" eaLnBrk="1" latinLnBrk="0" hangingPunct="1">
        <a:defRPr kumimoji="1" sz="1460" kern="1200">
          <a:solidFill>
            <a:schemeClr val="tx1"/>
          </a:solidFill>
          <a:latin typeface="+mn-lt"/>
          <a:ea typeface="+mn-ea"/>
          <a:cs typeface="+mn-cs"/>
        </a:defRPr>
      </a:lvl4pPr>
      <a:lvl5pPr marL="1482974" algn="l" defTabSz="370743" rtl="0" eaLnBrk="1" latinLnBrk="0" hangingPunct="1">
        <a:defRPr kumimoji="1" sz="1460" kern="1200">
          <a:solidFill>
            <a:schemeClr val="tx1"/>
          </a:solidFill>
          <a:latin typeface="+mn-lt"/>
          <a:ea typeface="+mn-ea"/>
          <a:cs typeface="+mn-cs"/>
        </a:defRPr>
      </a:lvl5pPr>
      <a:lvl6pPr marL="1853717" algn="l" defTabSz="370743" rtl="0" eaLnBrk="1" latinLnBrk="0" hangingPunct="1">
        <a:defRPr kumimoji="1" sz="1460" kern="1200">
          <a:solidFill>
            <a:schemeClr val="tx1"/>
          </a:solidFill>
          <a:latin typeface="+mn-lt"/>
          <a:ea typeface="+mn-ea"/>
          <a:cs typeface="+mn-cs"/>
        </a:defRPr>
      </a:lvl6pPr>
      <a:lvl7pPr marL="2224461" algn="l" defTabSz="370743" rtl="0" eaLnBrk="1" latinLnBrk="0" hangingPunct="1">
        <a:defRPr kumimoji="1" sz="1460" kern="1200">
          <a:solidFill>
            <a:schemeClr val="tx1"/>
          </a:solidFill>
          <a:latin typeface="+mn-lt"/>
          <a:ea typeface="+mn-ea"/>
          <a:cs typeface="+mn-cs"/>
        </a:defRPr>
      </a:lvl7pPr>
      <a:lvl8pPr marL="2595204" algn="l" defTabSz="370743" rtl="0" eaLnBrk="1" latinLnBrk="0" hangingPunct="1">
        <a:defRPr kumimoji="1" sz="1460" kern="1200">
          <a:solidFill>
            <a:schemeClr val="tx1"/>
          </a:solidFill>
          <a:latin typeface="+mn-lt"/>
          <a:ea typeface="+mn-ea"/>
          <a:cs typeface="+mn-cs"/>
        </a:defRPr>
      </a:lvl8pPr>
      <a:lvl9pPr marL="2965948" algn="l" defTabSz="370743" rtl="0" eaLnBrk="1" latinLnBrk="0" hangingPunct="1">
        <a:defRPr kumimoji="1" sz="14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387366" y="1713186"/>
            <a:ext cx="5366885" cy="2099222"/>
          </a:xfrm>
        </p:spPr>
        <p:txBody>
          <a:bodyPr>
            <a:normAutofit fontScale="90000"/>
          </a:bodyPr>
          <a:lstStyle/>
          <a:p>
            <a:pPr algn="l"/>
            <a:r>
              <a:rPr lang="ja-JP" altLang="en-US" sz="3100" b="1" dirty="0">
                <a:solidFill>
                  <a:schemeClr val="accent4">
                    <a:lumMod val="75000"/>
                  </a:schemeClr>
                </a:solidFill>
              </a:rPr>
              <a:t>　　　　　</a:t>
            </a:r>
            <a:r>
              <a:rPr lang="en-US" altLang="ja-JP" sz="3100" b="1" dirty="0">
                <a:solidFill>
                  <a:schemeClr val="accent4">
                    <a:lumMod val="75000"/>
                  </a:schemeClr>
                </a:solidFill>
              </a:rPr>
              <a:t>2024</a:t>
            </a:r>
            <a:r>
              <a:rPr lang="ja-JP" altLang="en-US" sz="3100" b="1" dirty="0">
                <a:solidFill>
                  <a:schemeClr val="accent4">
                    <a:lumMod val="75000"/>
                  </a:schemeClr>
                </a:solidFill>
              </a:rPr>
              <a:t>年度</a:t>
            </a:r>
            <a:br>
              <a:rPr lang="en-US" altLang="ja-JP" sz="3100" b="1" dirty="0">
                <a:solidFill>
                  <a:schemeClr val="accent4">
                    <a:lumMod val="75000"/>
                  </a:schemeClr>
                </a:solidFill>
              </a:rPr>
            </a:br>
            <a:br>
              <a:rPr lang="en-US" altLang="ja-JP" sz="2400" dirty="0">
                <a:solidFill>
                  <a:schemeClr val="accent1">
                    <a:lumMod val="50000"/>
                  </a:schemeClr>
                </a:solidFill>
              </a:rPr>
            </a:br>
            <a:r>
              <a:rPr lang="en-US" altLang="ja-JP" sz="2400" dirty="0">
                <a:solidFill>
                  <a:schemeClr val="accent1">
                    <a:lumMod val="50000"/>
                  </a:schemeClr>
                </a:solidFill>
              </a:rPr>
              <a:t> </a:t>
            </a:r>
            <a:r>
              <a:rPr lang="ja-JP" altLang="en-US" sz="4800" b="1" dirty="0"/>
              <a:t>研究助成等の募集</a:t>
            </a:r>
            <a:br>
              <a:rPr lang="en-US" altLang="ja-JP" sz="4800" b="1" dirty="0"/>
            </a:br>
            <a:r>
              <a:rPr lang="ja-JP" altLang="en-US" sz="4800" b="1" dirty="0"/>
              <a:t>について</a:t>
            </a:r>
          </a:p>
        </p:txBody>
      </p:sp>
      <p:sp>
        <p:nvSpPr>
          <p:cNvPr id="3" name="サブタイトル 2"/>
          <p:cNvSpPr>
            <a:spLocks noGrp="1"/>
          </p:cNvSpPr>
          <p:nvPr>
            <p:ph type="subTitle" idx="1"/>
          </p:nvPr>
        </p:nvSpPr>
        <p:spPr>
          <a:xfrm>
            <a:off x="2291255" y="7861738"/>
            <a:ext cx="3299322" cy="784345"/>
          </a:xfrm>
        </p:spPr>
        <p:txBody>
          <a:bodyPr>
            <a:normAutofit/>
          </a:bodyPr>
          <a:lstStyle/>
          <a:p>
            <a:endParaRPr lang="en-US" altLang="zh-TW" dirty="0">
              <a:solidFill>
                <a:schemeClr val="bg2">
                  <a:lumMod val="25000"/>
                </a:schemeClr>
              </a:solidFill>
            </a:endParaRPr>
          </a:p>
          <a:p>
            <a:r>
              <a:rPr lang="zh-TW" altLang="en-US" dirty="0">
                <a:solidFill>
                  <a:schemeClr val="bg2">
                    <a:lumMod val="25000"/>
                  </a:schemeClr>
                </a:solidFill>
              </a:rPr>
              <a:t>公益財団法人横浜学術教育振興財団</a:t>
            </a:r>
            <a:endParaRPr lang="en-US" altLang="zh-TW" dirty="0">
              <a:solidFill>
                <a:schemeClr val="bg2">
                  <a:lumMod val="25000"/>
                </a:schemeClr>
              </a:solidFill>
            </a:endParaRPr>
          </a:p>
        </p:txBody>
      </p:sp>
      <p:sp>
        <p:nvSpPr>
          <p:cNvPr id="4" name="スライド番号プレースホルダー 3"/>
          <p:cNvSpPr>
            <a:spLocks noGrp="1"/>
          </p:cNvSpPr>
          <p:nvPr>
            <p:ph type="sldNum" sz="quarter" idx="12"/>
          </p:nvPr>
        </p:nvSpPr>
        <p:spPr/>
        <p:txBody>
          <a:bodyPr/>
          <a:lstStyle/>
          <a:p>
            <a:fld id="{D57F1E4F-1CFF-5643-939E-217C01CDF565}" type="slidenum">
              <a:rPr lang="en-US" smtClean="0"/>
              <a:pPr/>
              <a:t>1</a:t>
            </a:fld>
            <a:endParaRPr lang="en-US" dirty="0"/>
          </a:p>
        </p:txBody>
      </p:sp>
      <p:sp>
        <p:nvSpPr>
          <p:cNvPr id="5" name="タイトル 1">
            <a:extLst>
              <a:ext uri="{FF2B5EF4-FFF2-40B4-BE49-F238E27FC236}">
                <a16:creationId xmlns:a16="http://schemas.microsoft.com/office/drawing/2014/main" id="{D3037838-6481-4AAE-91CB-7178D3B2E850}"/>
              </a:ext>
            </a:extLst>
          </p:cNvPr>
          <p:cNvSpPr txBox="1">
            <a:spLocks/>
          </p:cNvSpPr>
          <p:nvPr/>
        </p:nvSpPr>
        <p:spPr>
          <a:xfrm>
            <a:off x="1702676" y="4005941"/>
            <a:ext cx="4550980" cy="1238724"/>
          </a:xfrm>
          <a:prstGeom prst="rect">
            <a:avLst/>
          </a:prstGeom>
        </p:spPr>
        <p:txBody>
          <a:bodyPr vert="horz" lIns="91440" tIns="45721" rIns="91440" bIns="45721" rtlCol="0" anchor="b">
            <a:noAutofit/>
          </a:bodyPr>
          <a:lstStyle>
            <a:lvl1pPr algn="r" defTabSz="457200" rtl="0" eaLnBrk="1" latinLnBrk="0" hangingPunct="1">
              <a:spcBef>
                <a:spcPct val="0"/>
              </a:spcBef>
              <a:buNone/>
              <a:defRPr kumimoji="1" sz="54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gn="l"/>
            <a:r>
              <a:rPr lang="ja-JP" altLang="en-US" sz="2400" dirty="0">
                <a:solidFill>
                  <a:schemeClr val="accent1">
                    <a:lumMod val="50000"/>
                  </a:schemeClr>
                </a:solidFill>
              </a:rPr>
              <a:t>      </a:t>
            </a:r>
            <a:br>
              <a:rPr lang="en-US" altLang="ja-JP" sz="2400" dirty="0">
                <a:solidFill>
                  <a:schemeClr val="accent1">
                    <a:lumMod val="50000"/>
                  </a:schemeClr>
                </a:solidFill>
              </a:rPr>
            </a:br>
            <a:r>
              <a:rPr lang="ja-JP" altLang="en-US" sz="3200" b="1" dirty="0">
                <a:solidFill>
                  <a:schemeClr val="accent1">
                    <a:lumMod val="75000"/>
                  </a:schemeClr>
                </a:solidFill>
              </a:rPr>
              <a:t>制度案内、書類作成例</a:t>
            </a:r>
          </a:p>
        </p:txBody>
      </p:sp>
    </p:spTree>
    <p:extLst>
      <p:ext uri="{BB962C8B-B14F-4D97-AF65-F5344CB8AC3E}">
        <p14:creationId xmlns:p14="http://schemas.microsoft.com/office/powerpoint/2010/main" val="1946943731"/>
      </p:ext>
    </p:extLst>
  </p:cSld>
  <p:clrMapOvr>
    <a:masterClrMapping/>
  </p:clrMapOvr>
  <mc:AlternateContent xmlns:mc="http://schemas.openxmlformats.org/markup-compatibility/2006" xmlns:p14="http://schemas.microsoft.com/office/powerpoint/2010/main">
    <mc:Choice Requires="p14">
      <p:transition spd="slow" p14:dur="2000" advTm="2518"/>
    </mc:Choice>
    <mc:Fallback xmlns="">
      <p:transition spd="slow" advTm="251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71320" y="1123637"/>
            <a:ext cx="3216165" cy="309767"/>
          </a:xfrm>
        </p:spPr>
        <p:txBody>
          <a:bodyPr>
            <a:normAutofit fontScale="90000"/>
          </a:bodyPr>
          <a:lstStyle/>
          <a:p>
            <a:r>
              <a:rPr lang="ja-JP" altLang="en-US" sz="2400" b="1" dirty="0">
                <a:solidFill>
                  <a:schemeClr val="accent1">
                    <a:lumMod val="50000"/>
                  </a:schemeClr>
                </a:solidFill>
              </a:rPr>
              <a:t>  助成事業概要（１）</a:t>
            </a:r>
          </a:p>
        </p:txBody>
      </p:sp>
      <p:sp>
        <p:nvSpPr>
          <p:cNvPr id="3" name="コンテンツ プレースホルダー 2"/>
          <p:cNvSpPr>
            <a:spLocks noGrp="1"/>
          </p:cNvSpPr>
          <p:nvPr>
            <p:ph idx="1"/>
          </p:nvPr>
        </p:nvSpPr>
        <p:spPr>
          <a:xfrm>
            <a:off x="754199" y="1955895"/>
            <a:ext cx="5906814" cy="5956518"/>
          </a:xfrm>
        </p:spPr>
        <p:txBody>
          <a:bodyPr>
            <a:normAutofit fontScale="25000" lnSpcReduction="20000"/>
          </a:bodyPr>
          <a:lstStyle/>
          <a:p>
            <a:endParaRPr lang="en-US" altLang="ja-JP" sz="3200" b="1" dirty="0"/>
          </a:p>
          <a:p>
            <a:r>
              <a:rPr lang="ja-JP" altLang="en-US" sz="7200" b="1" dirty="0">
                <a:solidFill>
                  <a:schemeClr val="tx1">
                    <a:lumMod val="85000"/>
                    <a:lumOff val="15000"/>
                  </a:schemeClr>
                </a:solidFill>
              </a:rPr>
              <a:t>申請資格</a:t>
            </a:r>
          </a:p>
          <a:p>
            <a:pPr marL="0" indent="0">
              <a:buNone/>
            </a:pPr>
            <a:r>
              <a:rPr lang="ja-JP" altLang="en-US" sz="7200" b="1" dirty="0">
                <a:solidFill>
                  <a:schemeClr val="tx1">
                    <a:lumMod val="85000"/>
                    <a:lumOff val="15000"/>
                  </a:schemeClr>
                </a:solidFill>
              </a:rPr>
              <a:t>　横浜市内の大学及び研究機関で研究に従事する者（大学院生を含む） </a:t>
            </a:r>
          </a:p>
          <a:p>
            <a:endParaRPr lang="en-US" altLang="ja-JP" sz="7200" b="1" dirty="0">
              <a:solidFill>
                <a:schemeClr val="tx1">
                  <a:lumMod val="85000"/>
                  <a:lumOff val="15000"/>
                </a:schemeClr>
              </a:solidFill>
            </a:endParaRPr>
          </a:p>
          <a:p>
            <a:r>
              <a:rPr lang="ja-JP" altLang="en-US" sz="7200" b="1" dirty="0">
                <a:solidFill>
                  <a:schemeClr val="tx1">
                    <a:lumMod val="85000"/>
                    <a:lumOff val="15000"/>
                  </a:schemeClr>
                </a:solidFill>
              </a:rPr>
              <a:t>助成対象</a:t>
            </a:r>
            <a:endParaRPr lang="en-US" altLang="ja-JP" sz="7200" dirty="0">
              <a:solidFill>
                <a:schemeClr val="tx1">
                  <a:lumMod val="85000"/>
                  <a:lumOff val="15000"/>
                </a:schemeClr>
              </a:solidFill>
            </a:endParaRPr>
          </a:p>
          <a:p>
            <a:pPr marL="0" indent="0">
              <a:buNone/>
            </a:pPr>
            <a:endParaRPr lang="en-US" altLang="ja-JP" sz="7200" dirty="0">
              <a:solidFill>
                <a:schemeClr val="tx1">
                  <a:lumMod val="85000"/>
                  <a:lumOff val="15000"/>
                </a:schemeClr>
              </a:solidFill>
            </a:endParaRPr>
          </a:p>
          <a:p>
            <a:pPr marL="0" indent="0">
              <a:buNone/>
            </a:pPr>
            <a:r>
              <a:rPr lang="ja-JP" altLang="en-US" sz="7200" dirty="0">
                <a:solidFill>
                  <a:schemeClr val="tx1">
                    <a:lumMod val="85000"/>
                    <a:lumOff val="15000"/>
                  </a:schemeClr>
                </a:solidFill>
              </a:rPr>
              <a:t>（１）人文社会科学、自然科学、医学の</a:t>
            </a:r>
            <a:r>
              <a:rPr lang="en-US" altLang="ja-JP" sz="7200" dirty="0">
                <a:solidFill>
                  <a:schemeClr val="tx1">
                    <a:lumMod val="85000"/>
                    <a:lumOff val="15000"/>
                  </a:schemeClr>
                </a:solidFill>
              </a:rPr>
              <a:t>3</a:t>
            </a:r>
            <a:r>
              <a:rPr lang="ja-JP" altLang="en-US" sz="7200" dirty="0">
                <a:solidFill>
                  <a:schemeClr val="tx1">
                    <a:lumMod val="85000"/>
                    <a:lumOff val="15000"/>
                  </a:schemeClr>
                </a:solidFill>
              </a:rPr>
              <a:t>分野における    </a:t>
            </a:r>
            <a:endParaRPr lang="en-US" altLang="ja-JP" sz="7200" dirty="0">
              <a:solidFill>
                <a:schemeClr val="tx1">
                  <a:lumMod val="85000"/>
                  <a:lumOff val="15000"/>
                </a:schemeClr>
              </a:solidFill>
            </a:endParaRPr>
          </a:p>
          <a:p>
            <a:pPr marL="0" indent="0">
              <a:buNone/>
            </a:pPr>
            <a:r>
              <a:rPr lang="en-US" altLang="ja-JP" sz="7200" b="1" dirty="0">
                <a:solidFill>
                  <a:schemeClr val="tx1">
                    <a:lumMod val="85000"/>
                    <a:lumOff val="15000"/>
                  </a:schemeClr>
                </a:solidFill>
              </a:rPr>
              <a:t>  </a:t>
            </a:r>
            <a:r>
              <a:rPr lang="ja-JP" altLang="en-US" sz="7200" b="1" dirty="0">
                <a:solidFill>
                  <a:schemeClr val="tx1">
                    <a:lumMod val="85000"/>
                    <a:lumOff val="15000"/>
                  </a:schemeClr>
                </a:solidFill>
              </a:rPr>
              <a:t>個人研究が原則</a:t>
            </a:r>
            <a:endParaRPr lang="en-US" altLang="ja-JP" sz="7200" dirty="0">
              <a:solidFill>
                <a:schemeClr val="tx1">
                  <a:lumMod val="85000"/>
                  <a:lumOff val="15000"/>
                </a:schemeClr>
              </a:solidFill>
            </a:endParaRPr>
          </a:p>
          <a:p>
            <a:pPr marL="0" indent="0">
              <a:buNone/>
            </a:pPr>
            <a:endParaRPr lang="en-US" altLang="ja-JP" sz="7200" dirty="0">
              <a:solidFill>
                <a:schemeClr val="tx1">
                  <a:lumMod val="85000"/>
                  <a:lumOff val="15000"/>
                </a:schemeClr>
              </a:solidFill>
            </a:endParaRPr>
          </a:p>
          <a:p>
            <a:pPr marL="0" indent="0">
              <a:buNone/>
            </a:pPr>
            <a:r>
              <a:rPr lang="ja-JP" altLang="en-US" sz="7200" dirty="0">
                <a:solidFill>
                  <a:schemeClr val="tx1">
                    <a:lumMod val="85000"/>
                    <a:lumOff val="15000"/>
                  </a:schemeClr>
                </a:solidFill>
              </a:rPr>
              <a:t>（２） 申請者多数の場合は、３区分（研究、出版、渡 </a:t>
            </a:r>
            <a:endParaRPr lang="en-US" altLang="ja-JP" sz="7200" dirty="0">
              <a:solidFill>
                <a:schemeClr val="tx1">
                  <a:lumMod val="85000"/>
                  <a:lumOff val="15000"/>
                </a:schemeClr>
              </a:solidFill>
            </a:endParaRPr>
          </a:p>
          <a:p>
            <a:pPr marL="0" indent="0">
              <a:buNone/>
            </a:pPr>
            <a:r>
              <a:rPr lang="en-US" altLang="ja-JP" sz="7200" dirty="0">
                <a:solidFill>
                  <a:schemeClr val="tx1">
                    <a:lumMod val="85000"/>
                    <a:lumOff val="15000"/>
                  </a:schemeClr>
                </a:solidFill>
              </a:rPr>
              <a:t>  </a:t>
            </a:r>
            <a:r>
              <a:rPr lang="ja-JP" altLang="en-US" sz="7200" dirty="0">
                <a:solidFill>
                  <a:schemeClr val="tx1">
                    <a:lumMod val="85000"/>
                    <a:lumOff val="15000"/>
                  </a:schemeClr>
                </a:solidFill>
              </a:rPr>
              <a:t>航費）のうち同一の助成区分で</a:t>
            </a:r>
            <a:r>
              <a:rPr lang="ja-JP" altLang="en-US" sz="7200" b="1" dirty="0">
                <a:solidFill>
                  <a:schemeClr val="tx1">
                    <a:lumMod val="85000"/>
                    <a:lumOff val="15000"/>
                  </a:schemeClr>
                </a:solidFill>
              </a:rPr>
              <a:t>過去</a:t>
            </a:r>
            <a:r>
              <a:rPr lang="en-US" altLang="ja-JP" sz="7200" b="1" dirty="0">
                <a:solidFill>
                  <a:schemeClr val="tx1">
                    <a:lumMod val="85000"/>
                    <a:lumOff val="15000"/>
                  </a:schemeClr>
                </a:solidFill>
              </a:rPr>
              <a:t>2</a:t>
            </a:r>
            <a:r>
              <a:rPr lang="ja-JP" altLang="en-US" sz="7200" b="1" dirty="0">
                <a:solidFill>
                  <a:schemeClr val="tx1">
                    <a:lumMod val="85000"/>
                    <a:lumOff val="15000"/>
                  </a:schemeClr>
                </a:solidFill>
              </a:rPr>
              <a:t>年以内に助成を</a:t>
            </a:r>
            <a:endParaRPr lang="en-US" altLang="ja-JP" sz="7200" b="1" dirty="0">
              <a:solidFill>
                <a:schemeClr val="tx1">
                  <a:lumMod val="85000"/>
                  <a:lumOff val="15000"/>
                </a:schemeClr>
              </a:solidFill>
            </a:endParaRPr>
          </a:p>
          <a:p>
            <a:pPr marL="0" indent="0">
              <a:buNone/>
            </a:pPr>
            <a:r>
              <a:rPr lang="en-US" altLang="ja-JP" sz="7200" b="1" dirty="0">
                <a:solidFill>
                  <a:schemeClr val="tx1">
                    <a:lumMod val="85000"/>
                    <a:lumOff val="15000"/>
                  </a:schemeClr>
                </a:solidFill>
              </a:rPr>
              <a:t>  </a:t>
            </a:r>
            <a:r>
              <a:rPr lang="ja-JP" altLang="en-US" sz="7200" b="1" dirty="0">
                <a:solidFill>
                  <a:schemeClr val="tx1">
                    <a:lumMod val="85000"/>
                    <a:lumOff val="15000"/>
                  </a:schemeClr>
                </a:solidFill>
              </a:rPr>
              <a:t>受けた方は、その区分での審査の対象外</a:t>
            </a:r>
            <a:r>
              <a:rPr lang="ja-JP" altLang="en-US" sz="7200" dirty="0">
                <a:solidFill>
                  <a:schemeClr val="tx1">
                    <a:lumMod val="85000"/>
                    <a:lumOff val="15000"/>
                  </a:schemeClr>
                </a:solidFill>
              </a:rPr>
              <a:t>とすることが</a:t>
            </a:r>
            <a:endParaRPr lang="en-US" altLang="ja-JP" sz="7200" dirty="0">
              <a:solidFill>
                <a:schemeClr val="tx1">
                  <a:lumMod val="85000"/>
                  <a:lumOff val="15000"/>
                </a:schemeClr>
              </a:solidFill>
            </a:endParaRPr>
          </a:p>
          <a:p>
            <a:pPr marL="0" indent="0">
              <a:buNone/>
            </a:pPr>
            <a:r>
              <a:rPr lang="en-US" altLang="ja-JP" sz="7200" dirty="0">
                <a:solidFill>
                  <a:schemeClr val="tx1">
                    <a:lumMod val="85000"/>
                    <a:lumOff val="15000"/>
                  </a:schemeClr>
                </a:solidFill>
              </a:rPr>
              <a:t>  </a:t>
            </a:r>
            <a:r>
              <a:rPr lang="ja-JP" altLang="en-US" sz="7200" dirty="0">
                <a:solidFill>
                  <a:schemeClr val="tx1">
                    <a:lumMod val="85000"/>
                    <a:lumOff val="15000"/>
                  </a:schemeClr>
                </a:solidFill>
              </a:rPr>
              <a:t>あります。（助成区分が異なる場合は申請が可能）</a:t>
            </a:r>
            <a:endParaRPr lang="en-US" altLang="ja-JP" sz="7200" dirty="0">
              <a:solidFill>
                <a:schemeClr val="tx1">
                  <a:lumMod val="85000"/>
                  <a:lumOff val="15000"/>
                </a:schemeClr>
              </a:solidFill>
            </a:endParaRPr>
          </a:p>
          <a:p>
            <a:pPr marL="0" indent="0">
              <a:buNone/>
            </a:pPr>
            <a:endParaRPr lang="en-US" altLang="ja-JP" sz="7200" dirty="0">
              <a:solidFill>
                <a:schemeClr val="tx1">
                  <a:lumMod val="85000"/>
                  <a:lumOff val="15000"/>
                </a:schemeClr>
              </a:solidFill>
            </a:endParaRPr>
          </a:p>
          <a:p>
            <a:pPr marL="0" indent="0">
              <a:buNone/>
            </a:pPr>
            <a:r>
              <a:rPr lang="ja-JP" altLang="en-US" sz="7200" dirty="0">
                <a:solidFill>
                  <a:schemeClr val="tx1">
                    <a:lumMod val="85000"/>
                    <a:lumOff val="15000"/>
                  </a:schemeClr>
                </a:solidFill>
              </a:rPr>
              <a:t>（３）同一年度で研究助成、出版刊行助成、海外渡</a:t>
            </a:r>
            <a:endParaRPr lang="en-US" altLang="ja-JP" sz="7200" dirty="0">
              <a:solidFill>
                <a:schemeClr val="tx1">
                  <a:lumMod val="85000"/>
                  <a:lumOff val="15000"/>
                </a:schemeClr>
              </a:solidFill>
            </a:endParaRPr>
          </a:p>
          <a:p>
            <a:pPr marL="0" indent="0">
              <a:buNone/>
            </a:pPr>
            <a:r>
              <a:rPr lang="en-US" altLang="ja-JP" sz="7200" dirty="0">
                <a:solidFill>
                  <a:schemeClr val="tx1">
                    <a:lumMod val="85000"/>
                    <a:lumOff val="15000"/>
                  </a:schemeClr>
                </a:solidFill>
              </a:rPr>
              <a:t>  </a:t>
            </a:r>
            <a:r>
              <a:rPr lang="ja-JP" altLang="en-US" sz="7200" dirty="0">
                <a:solidFill>
                  <a:schemeClr val="tx1">
                    <a:lumMod val="85000"/>
                    <a:lumOff val="15000"/>
                  </a:schemeClr>
                </a:solidFill>
              </a:rPr>
              <a:t>航費助成の重複申請は受付けません。</a:t>
            </a:r>
            <a:r>
              <a:rPr lang="en-US" altLang="ja-JP" sz="7200" b="1" dirty="0">
                <a:solidFill>
                  <a:schemeClr val="tx1">
                    <a:lumMod val="85000"/>
                    <a:lumOff val="15000"/>
                  </a:schemeClr>
                </a:solidFill>
              </a:rPr>
              <a:t> </a:t>
            </a:r>
          </a:p>
          <a:p>
            <a:pPr marL="0" indent="0">
              <a:buNone/>
            </a:pPr>
            <a:r>
              <a:rPr lang="en-US" altLang="ja-JP" sz="7200" b="1" dirty="0">
                <a:solidFill>
                  <a:schemeClr val="tx1">
                    <a:lumMod val="85000"/>
                    <a:lumOff val="15000"/>
                  </a:schemeClr>
                </a:solidFill>
              </a:rPr>
              <a:t>  </a:t>
            </a:r>
            <a:r>
              <a:rPr lang="ja-JP" altLang="en-US" sz="7200" b="1" dirty="0">
                <a:solidFill>
                  <a:schemeClr val="tx1">
                    <a:lumMod val="85000"/>
                    <a:lumOff val="15000"/>
                  </a:schemeClr>
                </a:solidFill>
              </a:rPr>
              <a:t>いずれかひとつを選び申請</a:t>
            </a:r>
            <a:r>
              <a:rPr lang="ja-JP" altLang="en-US" sz="7200" dirty="0">
                <a:solidFill>
                  <a:schemeClr val="tx1">
                    <a:lumMod val="85000"/>
                    <a:lumOff val="15000"/>
                  </a:schemeClr>
                </a:solidFill>
              </a:rPr>
              <a:t>してください。</a:t>
            </a:r>
            <a:br>
              <a:rPr lang="ja-JP" altLang="en-US" sz="5501" dirty="0">
                <a:solidFill>
                  <a:schemeClr val="tx1">
                    <a:lumMod val="85000"/>
                    <a:lumOff val="15000"/>
                  </a:schemeClr>
                </a:solidFill>
              </a:rPr>
            </a:br>
            <a:r>
              <a:rPr lang="ja-JP" altLang="en-US" sz="5501" dirty="0">
                <a:solidFill>
                  <a:schemeClr val="accent5">
                    <a:lumMod val="60000"/>
                    <a:lumOff val="40000"/>
                  </a:schemeClr>
                </a:solidFill>
              </a:rPr>
              <a:t>　</a:t>
            </a:r>
          </a:p>
        </p:txBody>
      </p:sp>
      <p:sp>
        <p:nvSpPr>
          <p:cNvPr id="4" name="スライド番号プレースホルダー 3"/>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2251712960"/>
      </p:ext>
    </p:extLst>
  </p:cSld>
  <p:clrMapOvr>
    <a:masterClrMapping/>
  </p:clrMapOvr>
  <mc:AlternateContent xmlns:mc="http://schemas.openxmlformats.org/markup-compatibility/2006" xmlns:p14="http://schemas.microsoft.com/office/powerpoint/2010/main">
    <mc:Choice Requires="p14">
      <p:transition spd="slow" p14:dur="2000" advTm="1959"/>
    </mc:Choice>
    <mc:Fallback xmlns="">
      <p:transition spd="slow" advTm="195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1">
            <a:extLst>
              <a:ext uri="{FF2B5EF4-FFF2-40B4-BE49-F238E27FC236}">
                <a16:creationId xmlns:a16="http://schemas.microsoft.com/office/drawing/2014/main" id="{2B00F6E2-764B-44F3-8E31-A6A56A19C64A}"/>
              </a:ext>
            </a:extLst>
          </p:cNvPr>
          <p:cNvSpPr>
            <a:spLocks noGrp="1"/>
          </p:cNvSpPr>
          <p:nvPr>
            <p:ph type="title"/>
          </p:nvPr>
        </p:nvSpPr>
        <p:spPr>
          <a:xfrm>
            <a:off x="1171320" y="1123637"/>
            <a:ext cx="3216165" cy="309767"/>
          </a:xfrm>
        </p:spPr>
        <p:txBody>
          <a:bodyPr>
            <a:normAutofit fontScale="90000"/>
          </a:bodyPr>
          <a:lstStyle/>
          <a:p>
            <a:r>
              <a:rPr lang="ja-JP" altLang="en-US" sz="2400" b="1" dirty="0">
                <a:solidFill>
                  <a:schemeClr val="accent1">
                    <a:lumMod val="50000"/>
                  </a:schemeClr>
                </a:solidFill>
              </a:rPr>
              <a:t>  助成事業概要（２）</a:t>
            </a:r>
          </a:p>
        </p:txBody>
      </p:sp>
      <p:sp>
        <p:nvSpPr>
          <p:cNvPr id="3" name="コンテンツ プレースホルダー 2"/>
          <p:cNvSpPr>
            <a:spLocks noGrp="1"/>
          </p:cNvSpPr>
          <p:nvPr>
            <p:ph idx="1"/>
          </p:nvPr>
        </p:nvSpPr>
        <p:spPr>
          <a:xfrm>
            <a:off x="683173" y="1713185"/>
            <a:ext cx="6180082" cy="2804840"/>
          </a:xfrm>
          <a:solidFill>
            <a:schemeClr val="bg1"/>
          </a:solidFill>
          <a:ln>
            <a:solidFill>
              <a:schemeClr val="accent2">
                <a:lumMod val="75000"/>
              </a:schemeClr>
            </a:solidFill>
          </a:ln>
        </p:spPr>
        <p:style>
          <a:lnRef idx="2">
            <a:schemeClr val="dk1"/>
          </a:lnRef>
          <a:fillRef idx="1">
            <a:schemeClr val="lt1"/>
          </a:fillRef>
          <a:effectRef idx="0">
            <a:schemeClr val="dk1"/>
          </a:effectRef>
          <a:fontRef idx="minor">
            <a:schemeClr val="dk1"/>
          </a:fontRef>
        </p:style>
        <p:txBody>
          <a:bodyPr>
            <a:normAutofit fontScale="92500" lnSpcReduction="20000"/>
          </a:bodyPr>
          <a:lstStyle/>
          <a:p>
            <a:r>
              <a:rPr lang="ja-JP" altLang="ja-JP" sz="2000" b="1" dirty="0"/>
              <a:t>助成対象期間</a:t>
            </a:r>
            <a:endParaRPr lang="en-US" altLang="ja-JP" sz="2000" b="1" dirty="0"/>
          </a:p>
          <a:p>
            <a:pPr marL="0" indent="0">
              <a:buNone/>
            </a:pPr>
            <a:r>
              <a:rPr lang="ja-JP" altLang="en-US" dirty="0"/>
              <a:t>　　</a:t>
            </a:r>
            <a:r>
              <a:rPr lang="en-US" altLang="ja-JP" sz="1700" dirty="0"/>
              <a:t>2024</a:t>
            </a:r>
            <a:r>
              <a:rPr lang="ja-JP" altLang="ja-JP" sz="1700" dirty="0"/>
              <a:t>年</a:t>
            </a:r>
            <a:r>
              <a:rPr lang="en-US" altLang="ja-JP" sz="1700" dirty="0">
                <a:ln w="0"/>
                <a:solidFill>
                  <a:schemeClr val="tx1"/>
                </a:solidFill>
                <a:effectLst>
                  <a:outerShdw blurRad="38100" dist="19050" dir="2700000" algn="tl" rotWithShape="0">
                    <a:schemeClr val="dk1">
                      <a:alpha val="40000"/>
                    </a:schemeClr>
                  </a:outerShdw>
                </a:effectLst>
              </a:rPr>
              <a:t>4</a:t>
            </a:r>
            <a:r>
              <a:rPr lang="ja-JP" altLang="ja-JP" sz="1700" dirty="0">
                <a:ln w="0"/>
                <a:solidFill>
                  <a:schemeClr val="tx1"/>
                </a:solidFill>
                <a:effectLst>
                  <a:outerShdw blurRad="38100" dist="19050" dir="2700000" algn="tl" rotWithShape="0">
                    <a:schemeClr val="dk1">
                      <a:alpha val="40000"/>
                    </a:schemeClr>
                  </a:outerShdw>
                </a:effectLst>
              </a:rPr>
              <a:t>月</a:t>
            </a:r>
            <a:r>
              <a:rPr lang="en-US" altLang="ja-JP" sz="1700" dirty="0">
                <a:ln w="0"/>
                <a:solidFill>
                  <a:schemeClr val="tx1"/>
                </a:solidFill>
                <a:effectLst>
                  <a:outerShdw blurRad="38100" dist="19050" dir="2700000" algn="tl" rotWithShape="0">
                    <a:schemeClr val="dk1">
                      <a:alpha val="40000"/>
                    </a:schemeClr>
                  </a:outerShdw>
                </a:effectLst>
              </a:rPr>
              <a:t>1</a:t>
            </a:r>
            <a:r>
              <a:rPr lang="ja-JP" altLang="ja-JP" sz="1700" dirty="0">
                <a:ln w="0"/>
                <a:solidFill>
                  <a:schemeClr val="tx1"/>
                </a:solidFill>
                <a:effectLst>
                  <a:outerShdw blurRad="38100" dist="19050" dir="2700000" algn="tl" rotWithShape="0">
                    <a:schemeClr val="dk1">
                      <a:alpha val="40000"/>
                    </a:schemeClr>
                  </a:outerShdw>
                </a:effectLst>
              </a:rPr>
              <a:t>日</a:t>
            </a:r>
            <a:r>
              <a:rPr lang="ja-JP" altLang="ja-JP" sz="1700" dirty="0"/>
              <a:t>から</a:t>
            </a:r>
            <a:r>
              <a:rPr lang="en-US" altLang="ja-JP" sz="1700" dirty="0"/>
              <a:t>2025</a:t>
            </a:r>
            <a:r>
              <a:rPr lang="ja-JP" altLang="ja-JP" sz="1700" dirty="0"/>
              <a:t>年</a:t>
            </a:r>
            <a:r>
              <a:rPr lang="en-US" altLang="ja-JP" sz="1700" dirty="0"/>
              <a:t>3</a:t>
            </a:r>
            <a:r>
              <a:rPr lang="ja-JP" altLang="ja-JP" sz="1700" dirty="0"/>
              <a:t>月</a:t>
            </a:r>
            <a:r>
              <a:rPr lang="en-US" altLang="ja-JP" sz="1700" dirty="0"/>
              <a:t>31</a:t>
            </a:r>
            <a:r>
              <a:rPr lang="ja-JP" altLang="ja-JP" sz="1700" dirty="0"/>
              <a:t>日までの</a:t>
            </a:r>
            <a:r>
              <a:rPr lang="en-US" altLang="ja-JP" sz="1700" dirty="0"/>
              <a:t>1</a:t>
            </a:r>
            <a:r>
              <a:rPr lang="ja-JP" altLang="ja-JP" sz="1700" dirty="0"/>
              <a:t>年間</a:t>
            </a:r>
            <a:endParaRPr lang="en-US" altLang="ja-JP" sz="1700" dirty="0"/>
          </a:p>
          <a:p>
            <a:pPr marL="0" indent="0">
              <a:buNone/>
            </a:pPr>
            <a:r>
              <a:rPr lang="ja-JP" altLang="en-US" dirty="0"/>
              <a:t>　</a:t>
            </a:r>
            <a:endParaRPr lang="ja-JP" altLang="ja-JP" dirty="0"/>
          </a:p>
          <a:p>
            <a:pPr>
              <a:lnSpc>
                <a:spcPts val="1100"/>
              </a:lnSpc>
              <a:spcBef>
                <a:spcPts val="0"/>
              </a:spcBef>
            </a:pPr>
            <a:endParaRPr lang="en-US" altLang="ja-JP" b="1" dirty="0"/>
          </a:p>
          <a:p>
            <a:endParaRPr lang="en-US" altLang="ja-JP" b="1" dirty="0"/>
          </a:p>
          <a:p>
            <a:r>
              <a:rPr lang="ja-JP" altLang="ja-JP" sz="2000" b="1" dirty="0"/>
              <a:t>助成金総額　</a:t>
            </a:r>
            <a:r>
              <a:rPr lang="en-US" altLang="ja-JP" sz="1800" b="1" dirty="0">
                <a:solidFill>
                  <a:srgbClr val="FF0000"/>
                </a:solidFill>
              </a:rPr>
              <a:t>1,000</a:t>
            </a:r>
            <a:r>
              <a:rPr lang="ja-JP" altLang="ja-JP" sz="1800" b="1" dirty="0">
                <a:solidFill>
                  <a:srgbClr val="FF0000"/>
                </a:solidFill>
              </a:rPr>
              <a:t>万円</a:t>
            </a:r>
            <a:endParaRPr lang="ja-JP" altLang="ja-JP" sz="1800" dirty="0">
              <a:solidFill>
                <a:srgbClr val="FF0000"/>
              </a:solidFill>
            </a:endParaRPr>
          </a:p>
          <a:p>
            <a:pPr marL="0" indent="0">
              <a:buNone/>
            </a:pPr>
            <a:r>
              <a:rPr lang="ja-JP" altLang="en-US" dirty="0"/>
              <a:t>　</a:t>
            </a:r>
            <a:r>
              <a:rPr lang="ja-JP" altLang="ja-JP" sz="1600" b="1" dirty="0"/>
              <a:t>（研</a:t>
            </a:r>
            <a:r>
              <a:rPr lang="en-US" altLang="ja-JP" sz="1600" b="1" dirty="0"/>
              <a:t> </a:t>
            </a:r>
            <a:r>
              <a:rPr lang="ja-JP" altLang="ja-JP" sz="1600" b="1" dirty="0"/>
              <a:t>究</a:t>
            </a:r>
            <a:r>
              <a:rPr lang="en-US" altLang="ja-JP" sz="1600" b="1" dirty="0"/>
              <a:t> </a:t>
            </a:r>
            <a:r>
              <a:rPr lang="ja-JP" altLang="ja-JP" sz="1600" b="1" dirty="0"/>
              <a:t>助</a:t>
            </a:r>
            <a:r>
              <a:rPr lang="en-US" altLang="ja-JP" sz="1600" b="1" dirty="0"/>
              <a:t> </a:t>
            </a:r>
            <a:r>
              <a:rPr lang="ja-JP" altLang="ja-JP" sz="1600" b="1" dirty="0"/>
              <a:t>成：　　 　</a:t>
            </a:r>
            <a:r>
              <a:rPr lang="en-US" altLang="ja-JP" sz="1600" b="1" dirty="0"/>
              <a:t>700</a:t>
            </a:r>
            <a:r>
              <a:rPr lang="ja-JP" altLang="ja-JP" sz="1600" b="1" dirty="0"/>
              <a:t>万円、</a:t>
            </a:r>
            <a:r>
              <a:rPr lang="en-US" altLang="ja-JP" sz="1600" b="1" dirty="0"/>
              <a:t>1</a:t>
            </a:r>
            <a:r>
              <a:rPr lang="ja-JP" altLang="ja-JP" sz="1600" b="1" dirty="0"/>
              <a:t>件当たりの上限　</a:t>
            </a:r>
            <a:r>
              <a:rPr lang="en-US" altLang="ja-JP" sz="1600" b="1" dirty="0"/>
              <a:t>50</a:t>
            </a:r>
            <a:r>
              <a:rPr lang="ja-JP" altLang="ja-JP" sz="1600" b="1" dirty="0"/>
              <a:t>万円）</a:t>
            </a:r>
            <a:endParaRPr lang="en-US" altLang="ja-JP" sz="1600" b="1" dirty="0"/>
          </a:p>
          <a:p>
            <a:pPr marL="0" indent="0">
              <a:buNone/>
            </a:pPr>
            <a:r>
              <a:rPr lang="ja-JP" altLang="en-US" sz="1600" b="1" dirty="0">
                <a:solidFill>
                  <a:srgbClr val="FF0000"/>
                </a:solidFill>
              </a:rPr>
              <a:t>　　　　　　　　　　</a:t>
            </a:r>
            <a:r>
              <a:rPr lang="en-US" altLang="ja-JP" sz="1600" b="1" dirty="0">
                <a:solidFill>
                  <a:srgbClr val="FF0000"/>
                </a:solidFill>
              </a:rPr>
              <a:t>※</a:t>
            </a:r>
            <a:r>
              <a:rPr lang="ja-JP" altLang="en-US" sz="1600" b="1" dirty="0">
                <a:solidFill>
                  <a:srgbClr val="FF0000"/>
                </a:solidFill>
              </a:rPr>
              <a:t>大学院生　</a:t>
            </a:r>
            <a:r>
              <a:rPr lang="en-US" altLang="ja-JP" sz="1600" b="1" dirty="0">
                <a:solidFill>
                  <a:srgbClr val="FF0000"/>
                </a:solidFill>
              </a:rPr>
              <a:t>1</a:t>
            </a:r>
            <a:r>
              <a:rPr lang="ja-JP" altLang="en-US" sz="1600" b="1" dirty="0">
                <a:solidFill>
                  <a:srgbClr val="FF0000"/>
                </a:solidFill>
              </a:rPr>
              <a:t>件当たりの上限　</a:t>
            </a:r>
            <a:r>
              <a:rPr lang="en-US" altLang="ja-JP" sz="1600" b="1" dirty="0">
                <a:solidFill>
                  <a:srgbClr val="FF0000"/>
                </a:solidFill>
              </a:rPr>
              <a:t>20</a:t>
            </a:r>
            <a:r>
              <a:rPr lang="ja-JP" altLang="en-US" sz="1600" b="1" dirty="0">
                <a:solidFill>
                  <a:srgbClr val="FF0000"/>
                </a:solidFill>
              </a:rPr>
              <a:t>万円</a:t>
            </a:r>
            <a:endParaRPr lang="ja-JP" altLang="ja-JP" sz="1600" b="1" dirty="0">
              <a:solidFill>
                <a:srgbClr val="FF0000"/>
              </a:solidFill>
            </a:endParaRPr>
          </a:p>
          <a:p>
            <a:pPr marL="0" indent="0">
              <a:buNone/>
            </a:pPr>
            <a:r>
              <a:rPr lang="ja-JP" altLang="en-US" sz="1600" b="1" dirty="0"/>
              <a:t>　</a:t>
            </a:r>
            <a:r>
              <a:rPr lang="ja-JP" altLang="ja-JP" sz="1600" b="1" dirty="0"/>
              <a:t>（出版刊行助成：　　</a:t>
            </a:r>
            <a:r>
              <a:rPr lang="en-US" altLang="ja-JP" sz="1600" b="1" dirty="0"/>
              <a:t> 100</a:t>
            </a:r>
            <a:r>
              <a:rPr lang="ja-JP" altLang="ja-JP" sz="1600" b="1" dirty="0"/>
              <a:t>万円、</a:t>
            </a:r>
            <a:r>
              <a:rPr lang="en-US" altLang="ja-JP" sz="1600" b="1" dirty="0"/>
              <a:t>1</a:t>
            </a:r>
            <a:r>
              <a:rPr lang="ja-JP" altLang="ja-JP" sz="1600" b="1" dirty="0"/>
              <a:t>件当たりの上限 </a:t>
            </a:r>
            <a:r>
              <a:rPr lang="ja-JP" altLang="en-US" sz="1600" b="1" dirty="0"/>
              <a:t>  </a:t>
            </a:r>
            <a:r>
              <a:rPr lang="en-US" altLang="ja-JP" sz="1600" b="1" dirty="0"/>
              <a:t>50</a:t>
            </a:r>
            <a:r>
              <a:rPr lang="ja-JP" altLang="ja-JP" sz="1600" b="1" dirty="0"/>
              <a:t>万円）</a:t>
            </a:r>
          </a:p>
          <a:p>
            <a:pPr marL="0" indent="0">
              <a:buNone/>
            </a:pPr>
            <a:r>
              <a:rPr lang="ja-JP" altLang="en-US" sz="1600" b="1" dirty="0"/>
              <a:t>　</a:t>
            </a:r>
            <a:r>
              <a:rPr lang="ja-JP" altLang="ja-JP" sz="1600" b="1" dirty="0"/>
              <a:t>（海外渡航費助成：　 </a:t>
            </a:r>
            <a:r>
              <a:rPr lang="en-US" altLang="ja-JP" sz="1600" b="1" dirty="0"/>
              <a:t>200</a:t>
            </a:r>
            <a:r>
              <a:rPr lang="ja-JP" altLang="ja-JP" sz="1600" b="1" dirty="0"/>
              <a:t>万円、</a:t>
            </a:r>
            <a:r>
              <a:rPr lang="en-US" altLang="ja-JP" sz="1600" b="1" dirty="0"/>
              <a:t>1</a:t>
            </a:r>
            <a:r>
              <a:rPr lang="ja-JP" altLang="ja-JP" sz="1600" b="1" dirty="0"/>
              <a:t>件当たりの上限　</a:t>
            </a:r>
            <a:r>
              <a:rPr lang="en-US" altLang="ja-JP" sz="1600" b="1" dirty="0"/>
              <a:t>20</a:t>
            </a:r>
            <a:r>
              <a:rPr lang="ja-JP" altLang="ja-JP" sz="1600" b="1" dirty="0"/>
              <a:t>万円</a:t>
            </a:r>
            <a:endParaRPr lang="en-US" altLang="ja-JP" sz="1600" b="1" dirty="0"/>
          </a:p>
          <a:p>
            <a:pPr marL="0" indent="0">
              <a:buNone/>
            </a:pPr>
            <a:endParaRPr lang="en-US" altLang="ja-JP" b="1" dirty="0"/>
          </a:p>
          <a:p>
            <a:pPr marL="0" indent="0">
              <a:buNone/>
            </a:pPr>
            <a:endParaRPr lang="en-US" altLang="ja-JP" dirty="0"/>
          </a:p>
          <a:p>
            <a:pPr marL="0" indent="0">
              <a:buNone/>
            </a:pPr>
            <a:endParaRPr lang="en-US" altLang="ja-JP" dirty="0">
              <a:solidFill>
                <a:schemeClr val="accent4">
                  <a:lumMod val="40000"/>
                  <a:lumOff val="60000"/>
                </a:schemeClr>
              </a:solidFill>
            </a:endParaRPr>
          </a:p>
          <a:p>
            <a:pPr marL="0" indent="0">
              <a:buNone/>
            </a:pPr>
            <a:endParaRPr lang="en-US" altLang="ja-JP" dirty="0">
              <a:solidFill>
                <a:schemeClr val="accent4">
                  <a:lumMod val="40000"/>
                  <a:lumOff val="60000"/>
                </a:schemeClr>
              </a:solidFill>
            </a:endParaRPr>
          </a:p>
          <a:p>
            <a:pPr marL="0" indent="0">
              <a:buNone/>
            </a:pPr>
            <a:endParaRPr lang="ja-JP" altLang="en-US" sz="1401" dirty="0">
              <a:solidFill>
                <a:schemeClr val="accent4">
                  <a:lumMod val="40000"/>
                  <a:lumOff val="60000"/>
                </a:schemeClr>
              </a:solidFill>
            </a:endParaRPr>
          </a:p>
        </p:txBody>
      </p:sp>
      <p:sp>
        <p:nvSpPr>
          <p:cNvPr id="2" name="スライド番号プレースホルダー 1"/>
          <p:cNvSpPr>
            <a:spLocks noGrp="1"/>
          </p:cNvSpPr>
          <p:nvPr>
            <p:ph type="sldNum" sz="quarter" idx="12"/>
          </p:nvPr>
        </p:nvSpPr>
        <p:spPr/>
        <p:txBody>
          <a:bodyPr/>
          <a:lstStyle/>
          <a:p>
            <a:fld id="{D57F1E4F-1CFF-5643-939E-217C01CDF565}" type="slidenum">
              <a:rPr lang="en-US" smtClean="0"/>
              <a:pPr/>
              <a:t>3</a:t>
            </a:fld>
            <a:endParaRPr lang="en-US" dirty="0"/>
          </a:p>
        </p:txBody>
      </p:sp>
      <p:sp>
        <p:nvSpPr>
          <p:cNvPr id="7" name="角丸四角形吹き出し 6"/>
          <p:cNvSpPr/>
          <p:nvPr/>
        </p:nvSpPr>
        <p:spPr>
          <a:xfrm>
            <a:off x="537694" y="5276193"/>
            <a:ext cx="6493727" cy="2221303"/>
          </a:xfrm>
          <a:prstGeom prst="wedgeRoundRectCallout">
            <a:avLst>
              <a:gd name="adj1" fmla="val -20438"/>
              <a:gd name="adj2" fmla="val 46346"/>
              <a:gd name="adj3" fmla="val 16667"/>
            </a:avLst>
          </a:prstGeom>
          <a:ln>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sz="1801" dirty="0"/>
              <a:t>【</a:t>
            </a:r>
            <a:r>
              <a:rPr kumimoji="1" lang="ja-JP" altLang="en-US" sz="1600" dirty="0"/>
              <a:t>海外渡航費助成上限額</a:t>
            </a:r>
            <a:r>
              <a:rPr kumimoji="1" lang="en-US" altLang="ja-JP" sz="1600" dirty="0"/>
              <a:t>】</a:t>
            </a:r>
            <a:r>
              <a:rPr kumimoji="1" lang="ja-JP" altLang="en-US" sz="1600" dirty="0"/>
              <a:t>　　</a:t>
            </a:r>
            <a:endParaRPr kumimoji="1" lang="en-US" altLang="ja-JP" sz="1600" dirty="0"/>
          </a:p>
          <a:p>
            <a:r>
              <a:rPr kumimoji="1" lang="ja-JP" altLang="en-US" sz="1600" dirty="0"/>
              <a:t>　　　＜渡航エリア＞	　　　　＜一般＞　　＜大学院生＞</a:t>
            </a:r>
          </a:p>
          <a:p>
            <a:pPr>
              <a:lnSpc>
                <a:spcPts val="800"/>
              </a:lnSpc>
            </a:pPr>
            <a:r>
              <a:rPr kumimoji="1" lang="ja-JP" altLang="en-US" sz="1600" dirty="0"/>
              <a:t>　</a:t>
            </a:r>
            <a:endParaRPr kumimoji="1" lang="en-US" altLang="ja-JP" sz="1600" dirty="0"/>
          </a:p>
          <a:p>
            <a:r>
              <a:rPr kumimoji="1" lang="ja-JP" altLang="en-US" sz="1600" dirty="0"/>
              <a:t>　ヨーロッパ・アフリカ・南米　　</a:t>
            </a:r>
            <a:r>
              <a:rPr kumimoji="1" lang="en-US" altLang="ja-JP" sz="1600" dirty="0"/>
              <a:t>200,000	</a:t>
            </a:r>
            <a:r>
              <a:rPr kumimoji="1" lang="ja-JP" altLang="en-US" sz="1600" dirty="0"/>
              <a:t>　　</a:t>
            </a:r>
            <a:r>
              <a:rPr kumimoji="1" lang="en-US" altLang="ja-JP" sz="1600" b="1" dirty="0">
                <a:solidFill>
                  <a:srgbClr val="FF0000"/>
                </a:solidFill>
              </a:rPr>
              <a:t>100,000</a:t>
            </a:r>
          </a:p>
          <a:p>
            <a:r>
              <a:rPr kumimoji="1" lang="ja-JP" altLang="en-US" sz="1600" dirty="0"/>
              <a:t>　</a:t>
            </a:r>
            <a:r>
              <a:rPr kumimoji="1" lang="ja-JP" altLang="en-US" sz="1600" dirty="0">
                <a:solidFill>
                  <a:schemeClr val="tx1"/>
                </a:solidFill>
              </a:rPr>
              <a:t>北アメリカ</a:t>
            </a:r>
            <a:r>
              <a:rPr kumimoji="1" lang="ja-JP" altLang="en-US" sz="1600" dirty="0"/>
              <a:t>・オセアニア	　　  </a:t>
            </a:r>
            <a:r>
              <a:rPr kumimoji="1" lang="en-US" altLang="ja-JP" sz="1600" dirty="0"/>
              <a:t>150,000	</a:t>
            </a:r>
            <a:r>
              <a:rPr kumimoji="1" lang="ja-JP" altLang="en-US" sz="1600" dirty="0"/>
              <a:t>　　 </a:t>
            </a:r>
            <a:r>
              <a:rPr kumimoji="1" lang="en-US" altLang="ja-JP" sz="1600" b="1" dirty="0">
                <a:solidFill>
                  <a:srgbClr val="FF0000"/>
                </a:solidFill>
              </a:rPr>
              <a:t>70,000</a:t>
            </a:r>
          </a:p>
          <a:p>
            <a:r>
              <a:rPr kumimoji="1" lang="ja-JP" altLang="en-US" sz="1600" dirty="0"/>
              <a:t>　アジア</a:t>
            </a:r>
            <a:r>
              <a:rPr kumimoji="1" lang="en-US" altLang="ja-JP" sz="1600" dirty="0"/>
              <a:t>(</a:t>
            </a:r>
            <a:r>
              <a:rPr kumimoji="1" lang="ja-JP" altLang="en-US" sz="1600" dirty="0"/>
              <a:t>韓国、台湾を除く</a:t>
            </a:r>
            <a:r>
              <a:rPr kumimoji="1" lang="en-US" altLang="ja-JP" sz="1600" dirty="0"/>
              <a:t>)	</a:t>
            </a:r>
            <a:r>
              <a:rPr kumimoji="1" lang="ja-JP" altLang="en-US" sz="1600" dirty="0"/>
              <a:t>　　　</a:t>
            </a:r>
            <a:r>
              <a:rPr kumimoji="1" lang="en-US" altLang="ja-JP" sz="1600" dirty="0"/>
              <a:t> 70,000	</a:t>
            </a:r>
            <a:r>
              <a:rPr kumimoji="1" lang="ja-JP" altLang="en-US" sz="1600" dirty="0"/>
              <a:t>　　 </a:t>
            </a:r>
            <a:r>
              <a:rPr kumimoji="1" lang="en-US" altLang="ja-JP" sz="1600" b="1" dirty="0">
                <a:solidFill>
                  <a:srgbClr val="FF0000"/>
                </a:solidFill>
              </a:rPr>
              <a:t>70,000</a:t>
            </a:r>
          </a:p>
          <a:p>
            <a:r>
              <a:rPr kumimoji="1" lang="ja-JP" altLang="en-US" sz="1600" dirty="0"/>
              <a:t>　韓国・台湾	　　　　　　　　　    </a:t>
            </a:r>
            <a:r>
              <a:rPr kumimoji="1" lang="en-US" altLang="ja-JP" sz="1600" dirty="0"/>
              <a:t>50,000	</a:t>
            </a:r>
            <a:r>
              <a:rPr kumimoji="1" lang="ja-JP" altLang="en-US" sz="1600" dirty="0"/>
              <a:t>　　 </a:t>
            </a:r>
            <a:r>
              <a:rPr kumimoji="1" lang="en-US" altLang="ja-JP" sz="1600" b="1" dirty="0">
                <a:solidFill>
                  <a:srgbClr val="FF0000"/>
                </a:solidFill>
              </a:rPr>
              <a:t>50,000</a:t>
            </a:r>
          </a:p>
        </p:txBody>
      </p:sp>
      <p:pic>
        <p:nvPicPr>
          <p:cNvPr id="5" name="グラフィックス 4" descr="右向き指示マーク">
            <a:extLst>
              <a:ext uri="{FF2B5EF4-FFF2-40B4-BE49-F238E27FC236}">
                <a16:creationId xmlns:a16="http://schemas.microsoft.com/office/drawing/2014/main" id="{A915055A-9DDD-4E21-AFA4-439250AC700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81371" y="2464363"/>
            <a:ext cx="344306" cy="369461"/>
          </a:xfrm>
          <a:prstGeom prst="rect">
            <a:avLst/>
          </a:prstGeom>
        </p:spPr>
      </p:pic>
      <p:sp>
        <p:nvSpPr>
          <p:cNvPr id="10" name="テキスト ボックス 9">
            <a:extLst>
              <a:ext uri="{FF2B5EF4-FFF2-40B4-BE49-F238E27FC236}">
                <a16:creationId xmlns:a16="http://schemas.microsoft.com/office/drawing/2014/main" id="{4B731917-931A-4BD0-A39F-DE79AE547779}"/>
              </a:ext>
            </a:extLst>
          </p:cNvPr>
          <p:cNvSpPr txBox="1"/>
          <p:nvPr/>
        </p:nvSpPr>
        <p:spPr>
          <a:xfrm>
            <a:off x="1525677" y="2464364"/>
            <a:ext cx="4638261" cy="369460"/>
          </a:xfrm>
          <a:prstGeom prst="rect">
            <a:avLst/>
          </a:prstGeom>
          <a:noFill/>
        </p:spPr>
        <p:txBody>
          <a:bodyPr wrap="square" rtlCol="0">
            <a:spAutoFit/>
          </a:bodyPr>
          <a:lstStyle/>
          <a:p>
            <a:r>
              <a:rPr lang="ja-JP" altLang="en-US" sz="1801" dirty="0">
                <a:highlight>
                  <a:srgbClr val="FFFF00"/>
                </a:highlight>
              </a:rPr>
              <a:t>　</a:t>
            </a:r>
            <a:r>
              <a:rPr lang="en-US" altLang="ja-JP" sz="1801" dirty="0">
                <a:highlight>
                  <a:srgbClr val="FFFF00"/>
                </a:highlight>
              </a:rPr>
              <a:t>2024/4/1</a:t>
            </a:r>
            <a:r>
              <a:rPr lang="ja-JP" altLang="en-US" sz="1801" dirty="0">
                <a:highlight>
                  <a:srgbClr val="FFFF00"/>
                </a:highlight>
              </a:rPr>
              <a:t>からの費用をカバーします。</a:t>
            </a:r>
          </a:p>
        </p:txBody>
      </p:sp>
      <p:sp>
        <p:nvSpPr>
          <p:cNvPr id="4" name="吹き出し: 上矢印 3">
            <a:extLst>
              <a:ext uri="{FF2B5EF4-FFF2-40B4-BE49-F238E27FC236}">
                <a16:creationId xmlns:a16="http://schemas.microsoft.com/office/drawing/2014/main" id="{EC325820-7F23-411B-FCBA-5D20D040FB1E}"/>
              </a:ext>
            </a:extLst>
          </p:cNvPr>
          <p:cNvSpPr/>
          <p:nvPr/>
        </p:nvSpPr>
        <p:spPr>
          <a:xfrm>
            <a:off x="4773267" y="7242035"/>
            <a:ext cx="1737360" cy="958564"/>
          </a:xfrm>
          <a:prstGeom prst="up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増額しました</a:t>
            </a:r>
          </a:p>
        </p:txBody>
      </p:sp>
    </p:spTree>
    <p:extLst>
      <p:ext uri="{BB962C8B-B14F-4D97-AF65-F5344CB8AC3E}">
        <p14:creationId xmlns:p14="http://schemas.microsoft.com/office/powerpoint/2010/main" val="2165275009"/>
      </p:ext>
    </p:extLst>
  </p:cSld>
  <p:clrMapOvr>
    <a:masterClrMapping/>
  </p:clrMapOvr>
  <mc:AlternateContent xmlns:mc="http://schemas.openxmlformats.org/markup-compatibility/2006" xmlns:p14="http://schemas.microsoft.com/office/powerpoint/2010/main">
    <mc:Choice Requires="p14">
      <p:transition spd="slow" p14:dur="2000" advTm="6079"/>
    </mc:Choice>
    <mc:Fallback xmlns="">
      <p:transition spd="slow" advTm="607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07A59AD3-7ABE-4E76-BFDB-EB53235A27F5}"/>
              </a:ext>
            </a:extLst>
          </p:cNvPr>
          <p:cNvSpPr>
            <a:spLocks noGrp="1"/>
          </p:cNvSpPr>
          <p:nvPr>
            <p:ph type="title"/>
          </p:nvPr>
        </p:nvSpPr>
        <p:spPr>
          <a:xfrm>
            <a:off x="1171320" y="1123637"/>
            <a:ext cx="3216165" cy="395427"/>
          </a:xfrm>
        </p:spPr>
        <p:txBody>
          <a:bodyPr>
            <a:normAutofit fontScale="90000"/>
          </a:bodyPr>
          <a:lstStyle/>
          <a:p>
            <a:r>
              <a:rPr lang="ja-JP" altLang="en-US" sz="2400" b="1" dirty="0">
                <a:solidFill>
                  <a:schemeClr val="accent1">
                    <a:lumMod val="50000"/>
                  </a:schemeClr>
                </a:solidFill>
              </a:rPr>
              <a:t>  助成事業概要（３）</a:t>
            </a:r>
          </a:p>
        </p:txBody>
      </p:sp>
      <p:sp>
        <p:nvSpPr>
          <p:cNvPr id="3" name="コンテンツ プレースホルダー 2"/>
          <p:cNvSpPr>
            <a:spLocks noGrp="1"/>
          </p:cNvSpPr>
          <p:nvPr>
            <p:ph idx="1"/>
          </p:nvPr>
        </p:nvSpPr>
        <p:spPr>
          <a:xfrm>
            <a:off x="525517" y="1788400"/>
            <a:ext cx="6682166" cy="5459250"/>
          </a:xfrm>
        </p:spPr>
        <p:txBody>
          <a:bodyPr>
            <a:normAutofit/>
          </a:bodyPr>
          <a:lstStyle/>
          <a:p>
            <a:r>
              <a:rPr lang="ja-JP" altLang="ja-JP" sz="1600" b="1" dirty="0"/>
              <a:t>助成</a:t>
            </a:r>
            <a:r>
              <a:rPr lang="ja-JP" altLang="en-US" sz="1600" b="1" dirty="0"/>
              <a:t>基準</a:t>
            </a:r>
            <a:endParaRPr lang="en-US" altLang="ja-JP" sz="1600" b="1" dirty="0"/>
          </a:p>
          <a:p>
            <a:pPr marL="0" indent="0">
              <a:buNone/>
            </a:pPr>
            <a:r>
              <a:rPr lang="ja-JP" altLang="en-US" dirty="0"/>
              <a:t>　１</a:t>
            </a:r>
            <a:r>
              <a:rPr lang="en-US" altLang="ja-JP" dirty="0"/>
              <a:t>)</a:t>
            </a:r>
            <a:r>
              <a:rPr lang="ja-JP" altLang="en-US" dirty="0"/>
              <a:t>　</a:t>
            </a:r>
            <a:r>
              <a:rPr lang="ja-JP" altLang="en-US" b="1" dirty="0">
                <a:solidFill>
                  <a:srgbClr val="C00000"/>
                </a:solidFill>
              </a:rPr>
              <a:t>研究助成　</a:t>
            </a:r>
          </a:p>
          <a:p>
            <a:pPr marL="0" indent="0">
              <a:buNone/>
            </a:pPr>
            <a:r>
              <a:rPr lang="ja-JP" altLang="en-US" dirty="0"/>
              <a:t>　　</a:t>
            </a:r>
            <a:r>
              <a:rPr lang="ja-JP" altLang="en-US" u="sng" dirty="0"/>
              <a:t>次の各号</a:t>
            </a:r>
            <a:r>
              <a:rPr lang="en-US" altLang="ja-JP" sz="1401" u="sng" dirty="0"/>
              <a:t>※</a:t>
            </a:r>
            <a:r>
              <a:rPr lang="ja-JP" altLang="en-US" dirty="0"/>
              <a:t>のいずれかに該当する国際的、学際的な研究活動で、</a:t>
            </a:r>
            <a:endParaRPr lang="en-US" altLang="ja-JP" dirty="0"/>
          </a:p>
          <a:p>
            <a:pPr marL="0" indent="0">
              <a:buNone/>
            </a:pPr>
            <a:r>
              <a:rPr lang="en-US" altLang="ja-JP" b="1" dirty="0"/>
              <a:t>     1</a:t>
            </a:r>
            <a:r>
              <a:rPr lang="ja-JP" altLang="en-US" b="1" dirty="0"/>
              <a:t>年程度で一定の成果を得られる活動</a:t>
            </a:r>
          </a:p>
          <a:p>
            <a:pPr marL="0" indent="0">
              <a:buNone/>
            </a:pPr>
            <a:r>
              <a:rPr lang="ja-JP" altLang="en-US" b="1" dirty="0">
                <a:solidFill>
                  <a:schemeClr val="accent4">
                    <a:lumMod val="40000"/>
                    <a:lumOff val="60000"/>
                  </a:schemeClr>
                </a:solidFill>
              </a:rPr>
              <a:t>　　</a:t>
            </a:r>
            <a:endParaRPr lang="en-US" altLang="ja-JP" b="1" dirty="0">
              <a:solidFill>
                <a:schemeClr val="accent4">
                  <a:lumMod val="40000"/>
                  <a:lumOff val="60000"/>
                </a:schemeClr>
              </a:solidFill>
            </a:endParaRPr>
          </a:p>
          <a:p>
            <a:pPr marL="0" indent="0">
              <a:buNone/>
            </a:pPr>
            <a:r>
              <a:rPr lang="ja-JP" altLang="en-US" dirty="0"/>
              <a:t>＜</a:t>
            </a:r>
            <a:r>
              <a:rPr lang="en-US" altLang="ja-JP" sz="1401" b="1" dirty="0"/>
              <a:t>※</a:t>
            </a:r>
            <a:r>
              <a:rPr lang="ja-JP" altLang="ja-JP" dirty="0"/>
              <a:t>社会的要請</a:t>
            </a:r>
            <a:r>
              <a:rPr lang="ja-JP" altLang="en-US" dirty="0"/>
              <a:t>・</a:t>
            </a:r>
            <a:r>
              <a:rPr lang="ja-JP" altLang="ja-JP" dirty="0"/>
              <a:t>先駆的・独創的研究</a:t>
            </a:r>
            <a:r>
              <a:rPr lang="ja-JP" altLang="en-US" dirty="0"/>
              <a:t>・</a:t>
            </a:r>
            <a:r>
              <a:rPr lang="ja-JP" altLang="ja-JP" dirty="0"/>
              <a:t>神奈川県または横浜市に</a:t>
            </a:r>
            <a:r>
              <a:rPr lang="ja-JP" altLang="en-US" dirty="0"/>
              <a:t>関する</a:t>
            </a:r>
            <a:r>
              <a:rPr lang="ja-JP" altLang="ja-JP" dirty="0"/>
              <a:t>研究</a:t>
            </a:r>
            <a:r>
              <a:rPr lang="ja-JP" altLang="en-US" dirty="0"/>
              <a:t>＞</a:t>
            </a:r>
            <a:endParaRPr lang="en-US" altLang="ja-JP" dirty="0"/>
          </a:p>
          <a:p>
            <a:pPr marL="0" indent="0">
              <a:buNone/>
            </a:pPr>
            <a:r>
              <a:rPr lang="ja-JP" altLang="en-US" dirty="0"/>
              <a:t>　</a:t>
            </a:r>
            <a:endParaRPr lang="en-US" altLang="ja-JP" dirty="0"/>
          </a:p>
          <a:p>
            <a:pPr marL="0" indent="0">
              <a:buNone/>
            </a:pPr>
            <a:r>
              <a:rPr lang="ja-JP" altLang="en-US" dirty="0"/>
              <a:t>　２）</a:t>
            </a:r>
            <a:r>
              <a:rPr lang="ja-JP" altLang="en-US" b="1" dirty="0">
                <a:solidFill>
                  <a:srgbClr val="C00000"/>
                </a:solidFill>
              </a:rPr>
              <a:t>出版刊行助成</a:t>
            </a:r>
            <a:r>
              <a:rPr lang="ja-JP" altLang="en-US" dirty="0"/>
              <a:t>（研究助成の成果を公表）</a:t>
            </a:r>
            <a:endParaRPr lang="en-US" altLang="ja-JP" dirty="0"/>
          </a:p>
          <a:p>
            <a:pPr marL="0" indent="0">
              <a:buNone/>
            </a:pPr>
            <a:r>
              <a:rPr lang="ja-JP" altLang="en-US" dirty="0"/>
              <a:t>　　＜</a:t>
            </a:r>
            <a:r>
              <a:rPr lang="en-US" altLang="ja-JP" sz="1700" b="1" dirty="0"/>
              <a:t>※</a:t>
            </a:r>
            <a:r>
              <a:rPr lang="ja-JP" altLang="en-US" sz="1700" b="1" dirty="0"/>
              <a:t>　</a:t>
            </a:r>
            <a:r>
              <a:rPr lang="en-US" altLang="ja-JP" sz="1700" b="1" dirty="0"/>
              <a:t>6/1</a:t>
            </a:r>
            <a:r>
              <a:rPr lang="ja-JP" altLang="en-US" sz="1700" b="1" dirty="0"/>
              <a:t>現在、</a:t>
            </a:r>
            <a:r>
              <a:rPr lang="ja-JP" altLang="en-US" sz="1700" b="1" dirty="0">
                <a:solidFill>
                  <a:srgbClr val="C00000"/>
                </a:solidFill>
              </a:rPr>
              <a:t>原稿が完成</a:t>
            </a:r>
            <a:r>
              <a:rPr lang="ja-JP" altLang="en-US" sz="1700" b="1" dirty="0"/>
              <a:t>していること</a:t>
            </a:r>
            <a:r>
              <a:rPr lang="ja-JP" altLang="en-US" dirty="0"/>
              <a:t>＞</a:t>
            </a:r>
            <a:endParaRPr lang="en-US" altLang="ja-JP" dirty="0"/>
          </a:p>
          <a:p>
            <a:pPr marL="0" indent="0">
              <a:buNone/>
            </a:pPr>
            <a:endParaRPr lang="en-US" altLang="ja-JP" dirty="0"/>
          </a:p>
          <a:p>
            <a:pPr marL="0" indent="0">
              <a:buNone/>
            </a:pPr>
            <a:r>
              <a:rPr lang="ja-JP" altLang="en-US" dirty="0"/>
              <a:t>　３</a:t>
            </a:r>
            <a:r>
              <a:rPr lang="en-US" altLang="ja-JP" dirty="0"/>
              <a:t>)</a:t>
            </a:r>
            <a:r>
              <a:rPr lang="ja-JP" altLang="en-US" dirty="0"/>
              <a:t>　</a:t>
            </a:r>
            <a:r>
              <a:rPr lang="ja-JP" altLang="en-US" b="1" dirty="0">
                <a:solidFill>
                  <a:srgbClr val="C00000"/>
                </a:solidFill>
              </a:rPr>
              <a:t>海外渡航費助成　</a:t>
            </a:r>
          </a:p>
          <a:p>
            <a:pPr marL="0" indent="0">
              <a:buNone/>
            </a:pPr>
            <a:r>
              <a:rPr lang="ja-JP" altLang="en-US" dirty="0"/>
              <a:t>　　次の各号のいずれかに該当する研究者の海外派遣に対して渡航費を助成</a:t>
            </a:r>
          </a:p>
          <a:p>
            <a:pPr marL="0" indent="0">
              <a:buNone/>
            </a:pPr>
            <a:r>
              <a:rPr lang="ja-JP" altLang="en-US" dirty="0"/>
              <a:t>　　ア、</a:t>
            </a:r>
            <a:r>
              <a:rPr lang="ja-JP" altLang="en-US" b="1" dirty="0"/>
              <a:t>国際学術会議で発表</a:t>
            </a:r>
            <a:r>
              <a:rPr lang="ja-JP" altLang="en-US" dirty="0"/>
              <a:t>する場合</a:t>
            </a:r>
          </a:p>
          <a:p>
            <a:pPr marL="0" indent="0">
              <a:buNone/>
            </a:pPr>
            <a:r>
              <a:rPr lang="ja-JP" altLang="en-US" dirty="0"/>
              <a:t>　　イ、大学又は研究機関が</a:t>
            </a:r>
            <a:r>
              <a:rPr lang="ja-JP" altLang="en-US" b="1" dirty="0"/>
              <a:t>出張扱いとする派遣</a:t>
            </a:r>
            <a:r>
              <a:rPr lang="ja-JP" altLang="en-US" dirty="0"/>
              <a:t>の場合</a:t>
            </a:r>
          </a:p>
          <a:p>
            <a:pPr marL="0" indent="0">
              <a:buNone/>
            </a:pPr>
            <a:r>
              <a:rPr lang="ja-JP" altLang="en-US" dirty="0"/>
              <a:t>　　ウ、選考委員会が、学術教育の振興に寄与する派遣と認めた場合</a:t>
            </a:r>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solidFill>
                <a:schemeClr val="accent4">
                  <a:lumMod val="40000"/>
                  <a:lumOff val="60000"/>
                </a:schemeClr>
              </a:solidFill>
            </a:endParaRPr>
          </a:p>
          <a:p>
            <a:pPr marL="0" indent="0">
              <a:buNone/>
            </a:pPr>
            <a:endParaRPr lang="en-US" altLang="ja-JP" dirty="0">
              <a:solidFill>
                <a:schemeClr val="accent4">
                  <a:lumMod val="40000"/>
                  <a:lumOff val="60000"/>
                </a:schemeClr>
              </a:solidFill>
            </a:endParaRPr>
          </a:p>
          <a:p>
            <a:pPr marL="0" indent="0">
              <a:buNone/>
            </a:pPr>
            <a:endParaRPr lang="ja-JP" altLang="en-US" sz="1401" dirty="0">
              <a:solidFill>
                <a:schemeClr val="accent4">
                  <a:lumMod val="40000"/>
                  <a:lumOff val="60000"/>
                </a:schemeClr>
              </a:solidFill>
            </a:endParaRPr>
          </a:p>
        </p:txBody>
      </p:sp>
      <p:sp>
        <p:nvSpPr>
          <p:cNvPr id="2" name="スライド番号プレースホルダー 1"/>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4270392967"/>
      </p:ext>
    </p:extLst>
  </p:cSld>
  <p:clrMapOvr>
    <a:masterClrMapping/>
  </p:clrMapOvr>
  <mc:AlternateContent xmlns:mc="http://schemas.openxmlformats.org/markup-compatibility/2006" xmlns:p14="http://schemas.microsoft.com/office/powerpoint/2010/main">
    <mc:Choice Requires="p14">
      <p:transition spd="slow" p14:dur="2000" advTm="951"/>
    </mc:Choice>
    <mc:Fallback xmlns="">
      <p:transition spd="slow" advTm="95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5654FE3F-5921-4804-8FDE-C62211492B84}"/>
              </a:ext>
            </a:extLst>
          </p:cNvPr>
          <p:cNvSpPr>
            <a:spLocks noGrp="1"/>
          </p:cNvSpPr>
          <p:nvPr>
            <p:ph type="title"/>
          </p:nvPr>
        </p:nvSpPr>
        <p:spPr>
          <a:xfrm>
            <a:off x="1171320" y="1123637"/>
            <a:ext cx="3216165" cy="309767"/>
          </a:xfrm>
        </p:spPr>
        <p:txBody>
          <a:bodyPr>
            <a:normAutofit fontScale="90000"/>
          </a:bodyPr>
          <a:lstStyle/>
          <a:p>
            <a:r>
              <a:rPr lang="ja-JP" altLang="en-US" sz="2400" b="1" dirty="0">
                <a:solidFill>
                  <a:schemeClr val="accent1">
                    <a:lumMod val="50000"/>
                  </a:schemeClr>
                </a:solidFill>
              </a:rPr>
              <a:t>  助成事業概要（４）</a:t>
            </a:r>
          </a:p>
        </p:txBody>
      </p:sp>
      <p:sp>
        <p:nvSpPr>
          <p:cNvPr id="3" name="コンテンツ プレースホルダー 2"/>
          <p:cNvSpPr>
            <a:spLocks noGrp="1"/>
          </p:cNvSpPr>
          <p:nvPr>
            <p:ph idx="1"/>
          </p:nvPr>
        </p:nvSpPr>
        <p:spPr>
          <a:xfrm>
            <a:off x="651764" y="1709993"/>
            <a:ext cx="7038526" cy="5278307"/>
          </a:xfrm>
        </p:spPr>
        <p:txBody>
          <a:bodyPr>
            <a:normAutofit/>
          </a:bodyPr>
          <a:lstStyle/>
          <a:p>
            <a:r>
              <a:rPr lang="ja-JP" altLang="en-US" sz="1600" b="1" dirty="0"/>
              <a:t>選考方法</a:t>
            </a:r>
            <a:endParaRPr lang="en-US" altLang="ja-JP" sz="1600" b="1" dirty="0"/>
          </a:p>
          <a:p>
            <a:pPr marL="0" indent="0">
              <a:buNone/>
            </a:pPr>
            <a:r>
              <a:rPr lang="ja-JP" altLang="en-US" dirty="0"/>
              <a:t>　</a:t>
            </a:r>
            <a:r>
              <a:rPr lang="ja-JP" altLang="ja-JP" dirty="0"/>
              <a:t>選考は財団委嘱の選考委員</a:t>
            </a:r>
            <a:r>
              <a:rPr lang="en-US" altLang="ja-JP" dirty="0"/>
              <a:t>10</a:t>
            </a:r>
            <a:r>
              <a:rPr lang="ja-JP" altLang="en-US" dirty="0"/>
              <a:t>名</a:t>
            </a:r>
            <a:r>
              <a:rPr lang="ja-JP" altLang="ja-JP" dirty="0"/>
              <a:t>による選考委員会において</a:t>
            </a:r>
            <a:r>
              <a:rPr lang="ja-JP" altLang="ja-JP" b="1" dirty="0"/>
              <a:t>所定の申請書類</a:t>
            </a:r>
            <a:endParaRPr lang="en-US" altLang="ja-JP" b="1" dirty="0"/>
          </a:p>
          <a:p>
            <a:pPr marL="0" indent="0">
              <a:buNone/>
            </a:pPr>
            <a:r>
              <a:rPr lang="ja-JP" altLang="en-US" b="1" dirty="0"/>
              <a:t>（書面）</a:t>
            </a:r>
            <a:r>
              <a:rPr lang="ja-JP" altLang="ja-JP" dirty="0"/>
              <a:t>により行</a:t>
            </a:r>
            <a:r>
              <a:rPr lang="ja-JP" altLang="en-US" dirty="0"/>
              <a:t>います。（定款により、最終決定は財団</a:t>
            </a:r>
            <a:r>
              <a:rPr lang="ja-JP" altLang="ja-JP" dirty="0"/>
              <a:t>理事会</a:t>
            </a:r>
            <a:r>
              <a:rPr lang="ja-JP" altLang="en-US" dirty="0"/>
              <a:t>が行います。）</a:t>
            </a:r>
            <a:endParaRPr lang="en-US" altLang="ja-JP" dirty="0"/>
          </a:p>
          <a:p>
            <a:pPr marL="0" indent="0">
              <a:buNone/>
            </a:pPr>
            <a:endParaRPr lang="en-US" altLang="ja-JP" b="1" dirty="0"/>
          </a:p>
          <a:p>
            <a:r>
              <a:rPr lang="ja-JP" altLang="en-US" b="1" dirty="0">
                <a:solidFill>
                  <a:schemeClr val="accent6">
                    <a:lumMod val="50000"/>
                  </a:schemeClr>
                </a:solidFill>
              </a:rPr>
              <a:t>書面とは？</a:t>
            </a:r>
            <a:endParaRPr lang="en-US" altLang="ja-JP" b="1" dirty="0">
              <a:solidFill>
                <a:schemeClr val="accent6">
                  <a:lumMod val="50000"/>
                </a:schemeClr>
              </a:solidFill>
            </a:endParaRPr>
          </a:p>
          <a:p>
            <a:pPr marL="0" indent="0">
              <a:buNone/>
            </a:pPr>
            <a:r>
              <a:rPr lang="ja-JP" altLang="en-US" b="1" dirty="0">
                <a:solidFill>
                  <a:srgbClr val="C00000"/>
                </a:solidFill>
              </a:rPr>
              <a:t>　</a:t>
            </a:r>
            <a:r>
              <a:rPr lang="ja-JP" altLang="en-US" dirty="0">
                <a:solidFill>
                  <a:schemeClr val="tx1"/>
                </a:solidFill>
              </a:rPr>
              <a:t>（１）申請書　（２）推薦書　（３）その他指定の書類</a:t>
            </a:r>
            <a:endParaRPr lang="en-US" altLang="ja-JP" dirty="0">
              <a:solidFill>
                <a:schemeClr val="tx1"/>
              </a:solidFill>
            </a:endParaRPr>
          </a:p>
          <a:p>
            <a:pPr marL="0" indent="0">
              <a:buNone/>
            </a:pPr>
            <a:r>
              <a:rPr lang="ja-JP" altLang="en-US" dirty="0"/>
              <a:t>　</a:t>
            </a:r>
            <a:endParaRPr lang="en-US" altLang="ja-JP" dirty="0"/>
          </a:p>
          <a:p>
            <a:pPr marL="0" indent="0">
              <a:buNone/>
            </a:pPr>
            <a:endParaRPr lang="en-US" altLang="ja-JP" dirty="0"/>
          </a:p>
          <a:p>
            <a:pPr marL="0" indent="0">
              <a:buNone/>
            </a:pPr>
            <a:endParaRPr lang="en-US" altLang="ja-JP" dirty="0"/>
          </a:p>
          <a:p>
            <a:pPr marL="0" indent="0">
              <a:buNone/>
            </a:pPr>
            <a:endParaRPr lang="en-US" altLang="ja-JP" dirty="0">
              <a:solidFill>
                <a:schemeClr val="accent4">
                  <a:lumMod val="40000"/>
                  <a:lumOff val="60000"/>
                </a:schemeClr>
              </a:solidFill>
            </a:endParaRPr>
          </a:p>
          <a:p>
            <a:pPr marL="0" indent="0">
              <a:buNone/>
            </a:pPr>
            <a:endParaRPr lang="en-US" altLang="ja-JP" dirty="0">
              <a:solidFill>
                <a:schemeClr val="accent4">
                  <a:lumMod val="40000"/>
                  <a:lumOff val="60000"/>
                </a:schemeClr>
              </a:solidFill>
            </a:endParaRPr>
          </a:p>
          <a:p>
            <a:pPr marL="0" indent="0">
              <a:buNone/>
            </a:pPr>
            <a:endParaRPr lang="ja-JP" altLang="en-US" sz="1401" dirty="0">
              <a:solidFill>
                <a:schemeClr val="accent4">
                  <a:lumMod val="40000"/>
                  <a:lumOff val="60000"/>
                </a:schemeClr>
              </a:solidFill>
            </a:endParaRPr>
          </a:p>
        </p:txBody>
      </p:sp>
      <p:sp>
        <p:nvSpPr>
          <p:cNvPr id="5" name="スライド番号プレースホルダー 4"/>
          <p:cNvSpPr>
            <a:spLocks noGrp="1"/>
          </p:cNvSpPr>
          <p:nvPr>
            <p:ph type="sldNum" sz="quarter" idx="12"/>
          </p:nvPr>
        </p:nvSpPr>
        <p:spPr/>
        <p:txBody>
          <a:bodyPr/>
          <a:lstStyle/>
          <a:p>
            <a:fld id="{D57F1E4F-1CFF-5643-939E-217C01CDF565}" type="slidenum">
              <a:rPr lang="en-US" smtClean="0"/>
              <a:pPr/>
              <a:t>5</a:t>
            </a:fld>
            <a:endParaRPr lang="en-US" dirty="0"/>
          </a:p>
        </p:txBody>
      </p:sp>
      <p:sp>
        <p:nvSpPr>
          <p:cNvPr id="2" name="角丸四角形吹き出し 1"/>
          <p:cNvSpPr/>
          <p:nvPr/>
        </p:nvSpPr>
        <p:spPr>
          <a:xfrm>
            <a:off x="247295" y="4067503"/>
            <a:ext cx="7038526" cy="3258553"/>
          </a:xfrm>
          <a:prstGeom prst="wedgeRoundRectCallout">
            <a:avLst>
              <a:gd name="adj1" fmla="val -20833"/>
              <a:gd name="adj2" fmla="val 50219"/>
              <a:gd name="adj3" fmla="val 16667"/>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1801"/>
          </a:p>
        </p:txBody>
      </p:sp>
      <p:graphicFrame>
        <p:nvGraphicFramePr>
          <p:cNvPr id="4" name="表 3"/>
          <p:cNvGraphicFramePr>
            <a:graphicFrameLocks noGrp="1"/>
          </p:cNvGraphicFramePr>
          <p:nvPr>
            <p:extLst>
              <p:ext uri="{D42A27DB-BD31-4B8C-83A1-F6EECF244321}">
                <p14:modId xmlns:p14="http://schemas.microsoft.com/office/powerpoint/2010/main" val="1635935269"/>
              </p:ext>
            </p:extLst>
          </p:nvPr>
        </p:nvGraphicFramePr>
        <p:xfrm>
          <a:off x="651764" y="4206861"/>
          <a:ext cx="6337616" cy="2972368"/>
        </p:xfrm>
        <a:graphic>
          <a:graphicData uri="http://schemas.openxmlformats.org/drawingml/2006/table">
            <a:tbl>
              <a:tblPr firstRow="1" firstCol="1" bandRow="1">
                <a:tableStyleId>{5C22544A-7EE6-4342-B048-85BDC9FD1C3A}</a:tableStyleId>
              </a:tblPr>
              <a:tblGrid>
                <a:gridCol w="1639492">
                  <a:extLst>
                    <a:ext uri="{9D8B030D-6E8A-4147-A177-3AD203B41FA5}">
                      <a16:colId xmlns:a16="http://schemas.microsoft.com/office/drawing/2014/main" val="20000"/>
                    </a:ext>
                  </a:extLst>
                </a:gridCol>
                <a:gridCol w="2219434">
                  <a:extLst>
                    <a:ext uri="{9D8B030D-6E8A-4147-A177-3AD203B41FA5}">
                      <a16:colId xmlns:a16="http://schemas.microsoft.com/office/drawing/2014/main" val="20001"/>
                    </a:ext>
                  </a:extLst>
                </a:gridCol>
                <a:gridCol w="2478690">
                  <a:extLst>
                    <a:ext uri="{9D8B030D-6E8A-4147-A177-3AD203B41FA5}">
                      <a16:colId xmlns:a16="http://schemas.microsoft.com/office/drawing/2014/main" val="20002"/>
                    </a:ext>
                  </a:extLst>
                </a:gridCol>
              </a:tblGrid>
              <a:tr h="580214">
                <a:tc>
                  <a:txBody>
                    <a:bodyPr/>
                    <a:lstStyle/>
                    <a:p>
                      <a:pPr algn="l">
                        <a:lnSpc>
                          <a:spcPts val="1700"/>
                        </a:lnSpc>
                        <a:spcAft>
                          <a:spcPts val="0"/>
                        </a:spcAft>
                      </a:pPr>
                      <a:endParaRPr lang="en-US" altLang="ja-JP" sz="1600" kern="0" dirty="0">
                        <a:effectLst/>
                      </a:endParaRPr>
                    </a:p>
                    <a:p>
                      <a:pPr algn="l">
                        <a:lnSpc>
                          <a:spcPts val="1700"/>
                        </a:lnSpc>
                        <a:spcAft>
                          <a:spcPts val="0"/>
                        </a:spcAft>
                      </a:pPr>
                      <a:r>
                        <a:rPr lang="ja-JP" sz="1600" kern="0" dirty="0">
                          <a:effectLst/>
                        </a:rPr>
                        <a:t>１）研究助成</a:t>
                      </a:r>
                      <a:endParaRPr lang="ja-JP" sz="16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tc>
                <a:tc>
                  <a:txBody>
                    <a:bodyPr/>
                    <a:lstStyle/>
                    <a:p>
                      <a:pPr algn="l">
                        <a:lnSpc>
                          <a:spcPts val="1700"/>
                        </a:lnSpc>
                        <a:spcAft>
                          <a:spcPts val="0"/>
                        </a:spcAft>
                      </a:pPr>
                      <a:endParaRPr lang="en-US" altLang="ja-JP" sz="1600" b="0" kern="0" dirty="0">
                        <a:solidFill>
                          <a:schemeClr val="tx1">
                            <a:lumMod val="85000"/>
                            <a:lumOff val="15000"/>
                          </a:schemeClr>
                        </a:solidFill>
                        <a:effectLst/>
                      </a:endParaRPr>
                    </a:p>
                    <a:p>
                      <a:pPr algn="l">
                        <a:lnSpc>
                          <a:spcPts val="1700"/>
                        </a:lnSpc>
                        <a:spcAft>
                          <a:spcPts val="0"/>
                        </a:spcAft>
                      </a:pPr>
                      <a:r>
                        <a:rPr lang="ja-JP" sz="1600" b="0" kern="0" dirty="0">
                          <a:solidFill>
                            <a:schemeClr val="tx1">
                              <a:lumMod val="85000"/>
                              <a:lumOff val="15000"/>
                            </a:schemeClr>
                          </a:solidFill>
                          <a:effectLst/>
                        </a:rPr>
                        <a:t>・研究助成申請書　　</a:t>
                      </a:r>
                      <a:endParaRPr lang="ja-JP" sz="1600" b="0" kern="100" dirty="0">
                        <a:solidFill>
                          <a:schemeClr val="tx1">
                            <a:lumMod val="85000"/>
                            <a:lumOff val="15000"/>
                          </a:schemeClr>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solidFill>
                      <a:schemeClr val="accent6">
                        <a:lumMod val="20000"/>
                        <a:lumOff val="80000"/>
                      </a:schemeClr>
                    </a:solidFill>
                  </a:tcPr>
                </a:tc>
                <a:tc>
                  <a:txBody>
                    <a:bodyPr/>
                    <a:lstStyle/>
                    <a:p>
                      <a:pPr marL="111760" indent="-111760" algn="l">
                        <a:lnSpc>
                          <a:spcPts val="1700"/>
                        </a:lnSpc>
                        <a:spcAft>
                          <a:spcPts val="0"/>
                        </a:spcAft>
                      </a:pPr>
                      <a:endParaRPr lang="en-US" altLang="ja-JP" sz="1600" b="0" kern="0" dirty="0">
                        <a:solidFill>
                          <a:schemeClr val="tx1">
                            <a:lumMod val="85000"/>
                            <a:lumOff val="15000"/>
                          </a:schemeClr>
                        </a:solidFill>
                        <a:effectLst/>
                      </a:endParaRPr>
                    </a:p>
                    <a:p>
                      <a:pPr marL="111760" indent="-111760" algn="l">
                        <a:lnSpc>
                          <a:spcPts val="1700"/>
                        </a:lnSpc>
                        <a:spcAft>
                          <a:spcPts val="0"/>
                        </a:spcAft>
                      </a:pPr>
                      <a:r>
                        <a:rPr lang="ja-JP" sz="1600" b="0" kern="0" dirty="0">
                          <a:solidFill>
                            <a:schemeClr val="tx1">
                              <a:lumMod val="85000"/>
                              <a:lumOff val="15000"/>
                            </a:schemeClr>
                          </a:solidFill>
                          <a:effectLst/>
                        </a:rPr>
                        <a:t>・推薦書　</a:t>
                      </a:r>
                      <a:r>
                        <a:rPr lang="en-US" altLang="ja-JP" sz="1600" b="0" kern="0" dirty="0">
                          <a:solidFill>
                            <a:schemeClr val="tx1">
                              <a:lumMod val="85000"/>
                              <a:lumOff val="15000"/>
                            </a:schemeClr>
                          </a:solidFill>
                          <a:effectLst/>
                        </a:rPr>
                        <a:t> </a:t>
                      </a:r>
                      <a:r>
                        <a:rPr lang="ja-JP" sz="1600" b="0" kern="0" dirty="0">
                          <a:solidFill>
                            <a:schemeClr val="tx1">
                              <a:lumMod val="85000"/>
                              <a:lumOff val="15000"/>
                            </a:schemeClr>
                          </a:solidFill>
                          <a:effectLst/>
                        </a:rPr>
                        <a:t>（各</a:t>
                      </a:r>
                      <a:r>
                        <a:rPr lang="en-US" sz="1600" b="0" kern="0" dirty="0">
                          <a:solidFill>
                            <a:schemeClr val="tx1">
                              <a:lumMod val="85000"/>
                              <a:lumOff val="15000"/>
                            </a:schemeClr>
                          </a:solidFill>
                          <a:effectLst/>
                        </a:rPr>
                        <a:t>1</a:t>
                      </a:r>
                      <a:r>
                        <a:rPr lang="ja-JP" sz="1600" b="0" kern="0" dirty="0">
                          <a:solidFill>
                            <a:schemeClr val="tx1">
                              <a:lumMod val="85000"/>
                              <a:lumOff val="15000"/>
                            </a:schemeClr>
                          </a:solidFill>
                          <a:effectLst/>
                        </a:rPr>
                        <a:t>部）</a:t>
                      </a:r>
                      <a:endParaRPr lang="en-US" altLang="ja-JP" sz="1600" b="0" kern="0" dirty="0">
                        <a:solidFill>
                          <a:schemeClr val="tx1">
                            <a:lumMod val="85000"/>
                            <a:lumOff val="15000"/>
                          </a:schemeClr>
                        </a:solidFill>
                        <a:effectLst/>
                      </a:endParaRPr>
                    </a:p>
                    <a:p>
                      <a:pPr marL="111760" indent="-111760" algn="l">
                        <a:lnSpc>
                          <a:spcPts val="1700"/>
                        </a:lnSpc>
                        <a:spcAft>
                          <a:spcPts val="0"/>
                        </a:spcAft>
                      </a:pPr>
                      <a:endParaRPr lang="ja-JP" sz="1600" b="0" kern="100" dirty="0">
                        <a:solidFill>
                          <a:schemeClr val="tx1">
                            <a:lumMod val="85000"/>
                            <a:lumOff val="15000"/>
                          </a:schemeClr>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10000"/>
                  </a:ext>
                </a:extLst>
              </a:tr>
              <a:tr h="1267383">
                <a:tc>
                  <a:txBody>
                    <a:bodyPr/>
                    <a:lstStyle/>
                    <a:p>
                      <a:pPr algn="l">
                        <a:lnSpc>
                          <a:spcPts val="1700"/>
                        </a:lnSpc>
                        <a:spcAft>
                          <a:spcPts val="0"/>
                        </a:spcAft>
                      </a:pPr>
                      <a:endParaRPr lang="en-US" altLang="ja-JP" sz="1600" kern="0" dirty="0">
                        <a:effectLst/>
                      </a:endParaRPr>
                    </a:p>
                    <a:p>
                      <a:pPr algn="l">
                        <a:lnSpc>
                          <a:spcPts val="1700"/>
                        </a:lnSpc>
                        <a:spcAft>
                          <a:spcPts val="0"/>
                        </a:spcAft>
                      </a:pPr>
                      <a:r>
                        <a:rPr lang="ja-JP" sz="1600" kern="0" dirty="0">
                          <a:effectLst/>
                        </a:rPr>
                        <a:t>２）出版刊行</a:t>
                      </a:r>
                      <a:endParaRPr lang="en-US" altLang="ja-JP" sz="1600" kern="0" dirty="0">
                        <a:effectLst/>
                      </a:endParaRPr>
                    </a:p>
                    <a:p>
                      <a:pPr algn="l">
                        <a:lnSpc>
                          <a:spcPts val="1700"/>
                        </a:lnSpc>
                        <a:spcAft>
                          <a:spcPts val="0"/>
                        </a:spcAft>
                      </a:pPr>
                      <a:r>
                        <a:rPr lang="en-US" altLang="ja-JP" sz="1600" kern="0" dirty="0">
                          <a:effectLst/>
                        </a:rPr>
                        <a:t>       </a:t>
                      </a:r>
                      <a:r>
                        <a:rPr lang="ja-JP" sz="1600" kern="0" dirty="0">
                          <a:effectLst/>
                        </a:rPr>
                        <a:t>助成</a:t>
                      </a:r>
                      <a:endParaRPr lang="ja-JP" sz="16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tc>
                <a:tc>
                  <a:txBody>
                    <a:bodyPr/>
                    <a:lstStyle/>
                    <a:p>
                      <a:pPr algn="l">
                        <a:lnSpc>
                          <a:spcPts val="1700"/>
                        </a:lnSpc>
                        <a:spcAft>
                          <a:spcPts val="0"/>
                        </a:spcAft>
                      </a:pPr>
                      <a:endParaRPr lang="en-US" altLang="ja-JP" sz="1600" kern="0" dirty="0">
                        <a:solidFill>
                          <a:schemeClr val="tx1">
                            <a:lumMod val="85000"/>
                            <a:lumOff val="15000"/>
                          </a:schemeClr>
                        </a:solidFill>
                        <a:effectLst/>
                      </a:endParaRPr>
                    </a:p>
                    <a:p>
                      <a:pPr algn="l">
                        <a:lnSpc>
                          <a:spcPts val="1700"/>
                        </a:lnSpc>
                        <a:spcAft>
                          <a:spcPts val="0"/>
                        </a:spcAft>
                      </a:pPr>
                      <a:r>
                        <a:rPr lang="ja-JP" sz="1600" kern="0" dirty="0">
                          <a:solidFill>
                            <a:schemeClr val="tx1">
                              <a:lumMod val="85000"/>
                              <a:lumOff val="15000"/>
                            </a:schemeClr>
                          </a:solidFill>
                          <a:effectLst/>
                        </a:rPr>
                        <a:t>・出版刊行助成申請書　　</a:t>
                      </a:r>
                      <a:endParaRPr lang="ja-JP" sz="1600" kern="100" dirty="0">
                        <a:solidFill>
                          <a:schemeClr val="tx1">
                            <a:lumMod val="85000"/>
                            <a:lumOff val="15000"/>
                          </a:schemeClr>
                        </a:solidFill>
                        <a:effectLst/>
                      </a:endParaRPr>
                    </a:p>
                    <a:p>
                      <a:pPr algn="l">
                        <a:lnSpc>
                          <a:spcPts val="1700"/>
                        </a:lnSpc>
                        <a:spcAft>
                          <a:spcPts val="0"/>
                        </a:spcAft>
                      </a:pPr>
                      <a:r>
                        <a:rPr lang="ja-JP" sz="1600" kern="100" dirty="0">
                          <a:solidFill>
                            <a:schemeClr val="tx1">
                              <a:lumMod val="85000"/>
                              <a:lumOff val="15000"/>
                            </a:schemeClr>
                          </a:solidFill>
                          <a:effectLst/>
                        </a:rPr>
                        <a:t>・完全原稿のコピー　　</a:t>
                      </a:r>
                    </a:p>
                    <a:p>
                      <a:pPr algn="l">
                        <a:lnSpc>
                          <a:spcPts val="1700"/>
                        </a:lnSpc>
                        <a:spcAft>
                          <a:spcPts val="0"/>
                        </a:spcAft>
                      </a:pPr>
                      <a:r>
                        <a:rPr lang="ja-JP" sz="1600" kern="100" dirty="0">
                          <a:solidFill>
                            <a:schemeClr val="tx1">
                              <a:lumMod val="85000"/>
                              <a:lumOff val="15000"/>
                            </a:schemeClr>
                          </a:solidFill>
                          <a:effectLst/>
                        </a:rPr>
                        <a:t>・推薦書</a:t>
                      </a:r>
                      <a:endParaRPr lang="ja-JP" sz="1600" kern="100" dirty="0">
                        <a:solidFill>
                          <a:schemeClr val="tx1">
                            <a:lumMod val="85000"/>
                            <a:lumOff val="15000"/>
                          </a:schemeClr>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tc>
                <a:tc>
                  <a:txBody>
                    <a:bodyPr/>
                    <a:lstStyle/>
                    <a:p>
                      <a:pPr algn="l">
                        <a:lnSpc>
                          <a:spcPts val="1700"/>
                        </a:lnSpc>
                        <a:spcAft>
                          <a:spcPts val="0"/>
                        </a:spcAft>
                      </a:pPr>
                      <a:endParaRPr lang="en-US" altLang="ja-JP" sz="1600" kern="0" dirty="0">
                        <a:solidFill>
                          <a:schemeClr val="tx1">
                            <a:lumMod val="85000"/>
                            <a:lumOff val="15000"/>
                          </a:schemeClr>
                        </a:solidFill>
                        <a:effectLst/>
                      </a:endParaRPr>
                    </a:p>
                    <a:p>
                      <a:pPr algn="l">
                        <a:lnSpc>
                          <a:spcPts val="1700"/>
                        </a:lnSpc>
                        <a:spcAft>
                          <a:spcPts val="0"/>
                        </a:spcAft>
                      </a:pPr>
                      <a:r>
                        <a:rPr lang="ja-JP" sz="1600" kern="0" dirty="0">
                          <a:solidFill>
                            <a:schemeClr val="tx1">
                              <a:lumMod val="85000"/>
                              <a:lumOff val="15000"/>
                            </a:schemeClr>
                          </a:solidFill>
                          <a:effectLst/>
                        </a:rPr>
                        <a:t>・出版物の</a:t>
                      </a:r>
                      <a:r>
                        <a:rPr lang="ja-JP" sz="1600" kern="100" dirty="0">
                          <a:solidFill>
                            <a:schemeClr val="tx1">
                              <a:lumMod val="85000"/>
                              <a:lumOff val="15000"/>
                            </a:schemeClr>
                          </a:solidFill>
                          <a:effectLst/>
                        </a:rPr>
                        <a:t>見積書</a:t>
                      </a:r>
                    </a:p>
                    <a:p>
                      <a:pPr algn="l">
                        <a:lnSpc>
                          <a:spcPts val="1700"/>
                        </a:lnSpc>
                        <a:spcAft>
                          <a:spcPts val="0"/>
                        </a:spcAft>
                      </a:pPr>
                      <a:r>
                        <a:rPr lang="ja-JP" sz="1600" kern="100" dirty="0">
                          <a:solidFill>
                            <a:schemeClr val="tx1">
                              <a:lumMod val="85000"/>
                              <a:lumOff val="15000"/>
                            </a:schemeClr>
                          </a:solidFill>
                          <a:effectLst/>
                        </a:rPr>
                        <a:t>・要旨（</a:t>
                      </a:r>
                      <a:r>
                        <a:rPr lang="en-US" sz="1600" kern="100" dirty="0">
                          <a:solidFill>
                            <a:schemeClr val="tx1">
                              <a:lumMod val="85000"/>
                              <a:lumOff val="15000"/>
                            </a:schemeClr>
                          </a:solidFill>
                          <a:effectLst/>
                        </a:rPr>
                        <a:t>1,200</a:t>
                      </a:r>
                      <a:r>
                        <a:rPr lang="ja-JP" sz="1600" kern="100" dirty="0">
                          <a:solidFill>
                            <a:schemeClr val="tx1">
                              <a:lumMod val="85000"/>
                              <a:lumOff val="15000"/>
                            </a:schemeClr>
                          </a:solidFill>
                          <a:effectLst/>
                        </a:rPr>
                        <a:t>字程度）</a:t>
                      </a:r>
                    </a:p>
                    <a:p>
                      <a:pPr indent="698500" algn="l">
                        <a:lnSpc>
                          <a:spcPts val="1700"/>
                        </a:lnSpc>
                        <a:spcAft>
                          <a:spcPts val="0"/>
                        </a:spcAft>
                      </a:pPr>
                      <a:r>
                        <a:rPr lang="ja-JP" altLang="en-US" sz="1600" kern="0" dirty="0">
                          <a:solidFill>
                            <a:schemeClr val="tx1">
                              <a:lumMod val="85000"/>
                              <a:lumOff val="15000"/>
                            </a:schemeClr>
                          </a:solidFill>
                          <a:effectLst/>
                        </a:rPr>
                        <a:t>　　</a:t>
                      </a:r>
                      <a:r>
                        <a:rPr lang="ja-JP" sz="1600" kern="0" dirty="0">
                          <a:solidFill>
                            <a:schemeClr val="tx1">
                              <a:lumMod val="85000"/>
                              <a:lumOff val="15000"/>
                            </a:schemeClr>
                          </a:solidFill>
                          <a:effectLst/>
                        </a:rPr>
                        <a:t>（各</a:t>
                      </a:r>
                      <a:r>
                        <a:rPr lang="en-US" sz="1600" kern="0" dirty="0">
                          <a:solidFill>
                            <a:schemeClr val="tx1">
                              <a:lumMod val="85000"/>
                              <a:lumOff val="15000"/>
                            </a:schemeClr>
                          </a:solidFill>
                          <a:effectLst/>
                        </a:rPr>
                        <a:t>1</a:t>
                      </a:r>
                      <a:r>
                        <a:rPr lang="ja-JP" sz="1600" kern="0" dirty="0">
                          <a:solidFill>
                            <a:schemeClr val="tx1">
                              <a:lumMod val="85000"/>
                              <a:lumOff val="15000"/>
                            </a:schemeClr>
                          </a:solidFill>
                          <a:effectLst/>
                        </a:rPr>
                        <a:t>部）</a:t>
                      </a:r>
                      <a:endParaRPr lang="ja-JP" sz="1600" kern="100" dirty="0">
                        <a:solidFill>
                          <a:schemeClr val="tx1">
                            <a:lumMod val="85000"/>
                            <a:lumOff val="15000"/>
                          </a:schemeClr>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1057285">
                <a:tc>
                  <a:txBody>
                    <a:bodyPr/>
                    <a:lstStyle/>
                    <a:p>
                      <a:pPr algn="l">
                        <a:lnSpc>
                          <a:spcPts val="1700"/>
                        </a:lnSpc>
                        <a:spcAft>
                          <a:spcPts val="0"/>
                        </a:spcAft>
                      </a:pPr>
                      <a:endParaRPr lang="en-US" altLang="ja-JP" sz="1600" kern="0" dirty="0">
                        <a:effectLst/>
                      </a:endParaRPr>
                    </a:p>
                    <a:p>
                      <a:pPr algn="l">
                        <a:lnSpc>
                          <a:spcPts val="1700"/>
                        </a:lnSpc>
                        <a:spcAft>
                          <a:spcPts val="0"/>
                        </a:spcAft>
                      </a:pPr>
                      <a:r>
                        <a:rPr lang="ja-JP" sz="1600" kern="0" dirty="0">
                          <a:effectLst/>
                        </a:rPr>
                        <a:t>３）海外渡航費</a:t>
                      </a:r>
                      <a:endParaRPr lang="en-US" altLang="ja-JP" sz="1600" kern="0" dirty="0">
                        <a:effectLst/>
                      </a:endParaRPr>
                    </a:p>
                    <a:p>
                      <a:pPr algn="l">
                        <a:lnSpc>
                          <a:spcPts val="1700"/>
                        </a:lnSpc>
                        <a:spcAft>
                          <a:spcPts val="0"/>
                        </a:spcAft>
                      </a:pPr>
                      <a:r>
                        <a:rPr lang="en-US" altLang="ja-JP" sz="1600" kern="0" dirty="0">
                          <a:effectLst/>
                        </a:rPr>
                        <a:t>       </a:t>
                      </a:r>
                      <a:r>
                        <a:rPr lang="ja-JP" sz="1600" kern="0" dirty="0">
                          <a:effectLst/>
                        </a:rPr>
                        <a:t>助成</a:t>
                      </a:r>
                      <a:endParaRPr lang="ja-JP" sz="16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tc>
                <a:tc gridSpan="2">
                  <a:txBody>
                    <a:bodyPr/>
                    <a:lstStyle/>
                    <a:p>
                      <a:pPr algn="l">
                        <a:lnSpc>
                          <a:spcPts val="1700"/>
                        </a:lnSpc>
                        <a:spcAft>
                          <a:spcPts val="0"/>
                        </a:spcAft>
                      </a:pPr>
                      <a:endParaRPr lang="en-US" altLang="ja-JP" sz="1600" kern="100" dirty="0">
                        <a:solidFill>
                          <a:schemeClr val="tx1">
                            <a:lumMod val="85000"/>
                            <a:lumOff val="15000"/>
                          </a:schemeClr>
                        </a:solidFill>
                        <a:effectLst/>
                      </a:endParaRPr>
                    </a:p>
                    <a:p>
                      <a:pPr algn="l">
                        <a:lnSpc>
                          <a:spcPts val="1700"/>
                        </a:lnSpc>
                        <a:spcAft>
                          <a:spcPts val="0"/>
                        </a:spcAft>
                      </a:pPr>
                      <a:r>
                        <a:rPr lang="ja-JP" sz="1600" kern="100" dirty="0">
                          <a:solidFill>
                            <a:schemeClr val="tx1">
                              <a:lumMod val="85000"/>
                              <a:lumOff val="15000"/>
                            </a:schemeClr>
                          </a:solidFill>
                          <a:effectLst/>
                        </a:rPr>
                        <a:t>・海外渡航費助成</a:t>
                      </a:r>
                      <a:endParaRPr lang="en-US" altLang="ja-JP" sz="1600" kern="100" dirty="0">
                        <a:solidFill>
                          <a:schemeClr val="tx1">
                            <a:lumMod val="85000"/>
                            <a:lumOff val="15000"/>
                          </a:schemeClr>
                        </a:solidFill>
                        <a:effectLst/>
                      </a:endParaRPr>
                    </a:p>
                    <a:p>
                      <a:pPr algn="l">
                        <a:lnSpc>
                          <a:spcPts val="1700"/>
                        </a:lnSpc>
                        <a:spcAft>
                          <a:spcPts val="0"/>
                        </a:spcAft>
                      </a:pPr>
                      <a:r>
                        <a:rPr lang="en-US" altLang="ja-JP" sz="1600" kern="100" dirty="0">
                          <a:solidFill>
                            <a:schemeClr val="tx1">
                              <a:lumMod val="85000"/>
                              <a:lumOff val="15000"/>
                            </a:schemeClr>
                          </a:solidFill>
                          <a:effectLst/>
                        </a:rPr>
                        <a:t>    </a:t>
                      </a:r>
                      <a:r>
                        <a:rPr lang="ja-JP" sz="1600" kern="100" dirty="0">
                          <a:solidFill>
                            <a:schemeClr val="tx1">
                              <a:lumMod val="85000"/>
                              <a:lumOff val="15000"/>
                            </a:schemeClr>
                          </a:solidFill>
                          <a:effectLst/>
                        </a:rPr>
                        <a:t>申請書　 </a:t>
                      </a:r>
                      <a:r>
                        <a:rPr lang="en-US" altLang="ja-JP" sz="1600" kern="100" dirty="0">
                          <a:solidFill>
                            <a:schemeClr val="tx1">
                              <a:lumMod val="85000"/>
                              <a:lumOff val="15000"/>
                            </a:schemeClr>
                          </a:solidFill>
                          <a:effectLst/>
                        </a:rPr>
                        <a:t>                    </a:t>
                      </a:r>
                      <a:r>
                        <a:rPr lang="ja-JP" sz="1600" kern="100" dirty="0">
                          <a:solidFill>
                            <a:schemeClr val="tx1">
                              <a:lumMod val="85000"/>
                              <a:lumOff val="15000"/>
                            </a:schemeClr>
                          </a:solidFill>
                          <a:effectLst/>
                        </a:rPr>
                        <a:t>・参加プログラム</a:t>
                      </a:r>
                      <a:r>
                        <a:rPr lang="ja-JP" sz="1600" b="1" kern="100" dirty="0">
                          <a:solidFill>
                            <a:srgbClr val="FF0000"/>
                          </a:solidFill>
                          <a:effectLst/>
                        </a:rPr>
                        <a:t>等</a:t>
                      </a:r>
                      <a:endParaRPr lang="en-US" altLang="ja-JP" sz="1600" b="1" kern="100" dirty="0">
                        <a:solidFill>
                          <a:srgbClr val="FF0000"/>
                        </a:solidFill>
                        <a:effectLst/>
                      </a:endParaRPr>
                    </a:p>
                    <a:p>
                      <a:pPr algn="l">
                        <a:lnSpc>
                          <a:spcPts val="1700"/>
                        </a:lnSpc>
                        <a:spcAft>
                          <a:spcPts val="0"/>
                        </a:spcAft>
                      </a:pPr>
                      <a:r>
                        <a:rPr lang="ja-JP" altLang="en-US" sz="1600" kern="0" dirty="0">
                          <a:solidFill>
                            <a:schemeClr val="tx1">
                              <a:lumMod val="85000"/>
                              <a:lumOff val="15000"/>
                            </a:schemeClr>
                          </a:solidFill>
                          <a:effectLst/>
                        </a:rPr>
                        <a:t>　　　　　　　　　　　　　　　　 </a:t>
                      </a:r>
                      <a:r>
                        <a:rPr lang="ja-JP" sz="1600" kern="0" dirty="0">
                          <a:solidFill>
                            <a:schemeClr val="tx1">
                              <a:lumMod val="85000"/>
                              <a:lumOff val="15000"/>
                            </a:schemeClr>
                          </a:solidFill>
                          <a:effectLst/>
                        </a:rPr>
                        <a:t>（各</a:t>
                      </a:r>
                      <a:r>
                        <a:rPr lang="en-US" sz="1600" kern="0" dirty="0">
                          <a:solidFill>
                            <a:schemeClr val="tx1">
                              <a:lumMod val="85000"/>
                              <a:lumOff val="15000"/>
                            </a:schemeClr>
                          </a:solidFill>
                          <a:effectLst/>
                        </a:rPr>
                        <a:t>1</a:t>
                      </a:r>
                      <a:r>
                        <a:rPr lang="ja-JP" sz="1600" kern="0" dirty="0">
                          <a:solidFill>
                            <a:schemeClr val="tx1">
                              <a:lumMod val="85000"/>
                              <a:lumOff val="15000"/>
                            </a:schemeClr>
                          </a:solidFill>
                          <a:effectLst/>
                        </a:rPr>
                        <a:t>部）</a:t>
                      </a:r>
                      <a:endParaRPr lang="ja-JP" sz="1600" kern="100" dirty="0">
                        <a:solidFill>
                          <a:schemeClr val="tx1">
                            <a:lumMod val="85000"/>
                            <a:lumOff val="15000"/>
                          </a:schemeClr>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tc>
                <a:tc hMerge="1">
                  <a:txBody>
                    <a:bodyPr/>
                    <a:lstStyle/>
                    <a:p>
                      <a:endParaRPr kumimoji="1" lang="ja-JP" altLang="en-US"/>
                    </a:p>
                  </a:txBody>
                  <a:tcPr/>
                </a:tc>
                <a:extLst>
                  <a:ext uri="{0D108BD9-81ED-4DB2-BD59-A6C34878D82A}">
                    <a16:rowId xmlns:a16="http://schemas.microsoft.com/office/drawing/2014/main" val="10002"/>
                  </a:ext>
                </a:extLst>
              </a:tr>
            </a:tbl>
          </a:graphicData>
        </a:graphic>
      </p:graphicFrame>
      <p:sp>
        <p:nvSpPr>
          <p:cNvPr id="7" name="吹き出し: 上矢印 6">
            <a:extLst>
              <a:ext uri="{FF2B5EF4-FFF2-40B4-BE49-F238E27FC236}">
                <a16:creationId xmlns:a16="http://schemas.microsoft.com/office/drawing/2014/main" id="{3F02971C-EE8A-D685-33D0-40A7EE1F1123}"/>
              </a:ext>
            </a:extLst>
          </p:cNvPr>
          <p:cNvSpPr/>
          <p:nvPr/>
        </p:nvSpPr>
        <p:spPr>
          <a:xfrm>
            <a:off x="3474720" y="6988300"/>
            <a:ext cx="3693198" cy="1778510"/>
          </a:xfrm>
          <a:prstGeom prst="up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t>発表でプログラムが未定の場合は、参加確定メールのコピー等を提出</a:t>
            </a:r>
            <a:endParaRPr kumimoji="1" lang="en-US" altLang="ja-JP" sz="1600" dirty="0"/>
          </a:p>
          <a:p>
            <a:pPr algn="ctr"/>
            <a:r>
              <a:rPr kumimoji="1" lang="ja-JP" altLang="en-US" sz="1600" dirty="0"/>
              <a:t>→受給時までにプログラム提出</a:t>
            </a:r>
            <a:endParaRPr kumimoji="1" lang="en-US" altLang="ja-JP" sz="1600" dirty="0"/>
          </a:p>
          <a:p>
            <a:pPr algn="ctr"/>
            <a:r>
              <a:rPr kumimoji="1" lang="ja-JP" altLang="en-US" sz="1600" dirty="0"/>
              <a:t>調査の場合は、「調査計画書」を提出</a:t>
            </a:r>
          </a:p>
        </p:txBody>
      </p:sp>
    </p:spTree>
    <p:extLst>
      <p:ext uri="{BB962C8B-B14F-4D97-AF65-F5344CB8AC3E}">
        <p14:creationId xmlns:p14="http://schemas.microsoft.com/office/powerpoint/2010/main" val="2231911263"/>
      </p:ext>
    </p:extLst>
  </p:cSld>
  <p:clrMapOvr>
    <a:masterClrMapping/>
  </p:clrMapOvr>
  <mc:AlternateContent xmlns:mc="http://schemas.openxmlformats.org/markup-compatibility/2006" xmlns:p14="http://schemas.microsoft.com/office/powerpoint/2010/main">
    <mc:Choice Requires="p14">
      <p:transition spd="slow" p14:dur="2000" advTm="1111"/>
    </mc:Choice>
    <mc:Fallback xmlns="">
      <p:transition spd="slow" advTm="111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084800" y="571725"/>
            <a:ext cx="3794234" cy="611207"/>
          </a:xfrm>
        </p:spPr>
        <p:txBody>
          <a:bodyPr>
            <a:normAutofit lnSpcReduction="10000"/>
          </a:bodyPr>
          <a:lstStyle/>
          <a:p>
            <a:r>
              <a:rPr lang="ja-JP" altLang="en-US" b="1" dirty="0"/>
              <a:t>申請書の書き方（１）</a:t>
            </a:r>
            <a:endParaRPr lang="en-US" altLang="ja-JP" b="1" dirty="0"/>
          </a:p>
          <a:p>
            <a:pPr marL="0" indent="0">
              <a:buNone/>
            </a:pPr>
            <a:r>
              <a:rPr lang="ja-JP" altLang="en-US" dirty="0"/>
              <a:t>　 研究助成　</a:t>
            </a:r>
            <a:r>
              <a:rPr lang="en-US" altLang="ja-JP" dirty="0"/>
              <a:t>p1-1</a:t>
            </a:r>
            <a:r>
              <a:rPr lang="ja-JP" altLang="en-US" dirty="0"/>
              <a:t>　　</a:t>
            </a:r>
            <a:endParaRPr lang="en-US" altLang="ja-JP" dirty="0"/>
          </a:p>
          <a:p>
            <a:pPr marL="0" indent="0">
              <a:buNone/>
            </a:pPr>
            <a:endParaRPr lang="en-US" altLang="ja-JP" dirty="0">
              <a:solidFill>
                <a:schemeClr val="accent4">
                  <a:lumMod val="40000"/>
                  <a:lumOff val="60000"/>
                </a:schemeClr>
              </a:solidFill>
            </a:endParaRPr>
          </a:p>
          <a:p>
            <a:pPr marL="0" indent="0">
              <a:buNone/>
            </a:pPr>
            <a:endParaRPr lang="en-US" altLang="ja-JP" dirty="0">
              <a:solidFill>
                <a:schemeClr val="accent4">
                  <a:lumMod val="40000"/>
                  <a:lumOff val="60000"/>
                </a:schemeClr>
              </a:solidFill>
            </a:endParaRPr>
          </a:p>
          <a:p>
            <a:pPr marL="0" indent="0">
              <a:buNone/>
            </a:pPr>
            <a:endParaRPr lang="ja-JP" altLang="en-US" sz="1401" dirty="0">
              <a:solidFill>
                <a:schemeClr val="accent4">
                  <a:lumMod val="40000"/>
                  <a:lumOff val="60000"/>
                </a:schemeClr>
              </a:solidFill>
            </a:endParaRPr>
          </a:p>
        </p:txBody>
      </p:sp>
      <p:sp>
        <p:nvSpPr>
          <p:cNvPr id="2" name="スライド番号プレースホルダー 1"/>
          <p:cNvSpPr>
            <a:spLocks noGrp="1"/>
          </p:cNvSpPr>
          <p:nvPr>
            <p:ph type="sldNum" sz="quarter" idx="12"/>
          </p:nvPr>
        </p:nvSpPr>
        <p:spPr/>
        <p:txBody>
          <a:bodyPr/>
          <a:lstStyle/>
          <a:p>
            <a:fld id="{D57F1E4F-1CFF-5643-939E-217C01CDF565}" type="slidenum">
              <a:rPr lang="en-US" smtClean="0"/>
              <a:pPr/>
              <a:t>6</a:t>
            </a:fld>
            <a:endParaRPr lang="en-US" dirty="0"/>
          </a:p>
        </p:txBody>
      </p:sp>
      <p:sp>
        <p:nvSpPr>
          <p:cNvPr id="7" name="正方形/長方形 6"/>
          <p:cNvSpPr/>
          <p:nvPr/>
        </p:nvSpPr>
        <p:spPr>
          <a:xfrm>
            <a:off x="4364836" y="2270130"/>
            <a:ext cx="142875" cy="180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1"/>
          </a:p>
        </p:txBody>
      </p:sp>
      <p:pic>
        <p:nvPicPr>
          <p:cNvPr id="6" name="図 5">
            <a:extLst>
              <a:ext uri="{FF2B5EF4-FFF2-40B4-BE49-F238E27FC236}">
                <a16:creationId xmlns:a16="http://schemas.microsoft.com/office/drawing/2014/main" id="{87748719-50CA-CBFE-1CCD-187ECBEAF626}"/>
              </a:ext>
            </a:extLst>
          </p:cNvPr>
          <p:cNvPicPr>
            <a:picLocks noChangeAspect="1"/>
          </p:cNvPicPr>
          <p:nvPr/>
        </p:nvPicPr>
        <p:blipFill>
          <a:blip r:embed="rId2"/>
          <a:stretch>
            <a:fillRect/>
          </a:stretch>
        </p:blipFill>
        <p:spPr>
          <a:xfrm>
            <a:off x="1325643" y="1245500"/>
            <a:ext cx="4763925" cy="7518662"/>
          </a:xfrm>
          <a:prstGeom prst="rect">
            <a:avLst/>
          </a:prstGeom>
        </p:spPr>
      </p:pic>
      <p:sp>
        <p:nvSpPr>
          <p:cNvPr id="8" name="四角形: 角を丸くする 7">
            <a:extLst>
              <a:ext uri="{FF2B5EF4-FFF2-40B4-BE49-F238E27FC236}">
                <a16:creationId xmlns:a16="http://schemas.microsoft.com/office/drawing/2014/main" id="{F4188E6E-4536-3B08-6671-B1C66A051AEE}"/>
              </a:ext>
            </a:extLst>
          </p:cNvPr>
          <p:cNvSpPr/>
          <p:nvPr/>
        </p:nvSpPr>
        <p:spPr>
          <a:xfrm>
            <a:off x="3268980" y="7726680"/>
            <a:ext cx="2372967" cy="7144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次ページで説明</a:t>
            </a:r>
          </a:p>
        </p:txBody>
      </p:sp>
    </p:spTree>
    <p:extLst>
      <p:ext uri="{BB962C8B-B14F-4D97-AF65-F5344CB8AC3E}">
        <p14:creationId xmlns:p14="http://schemas.microsoft.com/office/powerpoint/2010/main" val="3186974935"/>
      </p:ext>
    </p:extLst>
  </p:cSld>
  <p:clrMapOvr>
    <a:masterClrMapping/>
  </p:clrMapOvr>
  <mc:AlternateContent xmlns:mc="http://schemas.openxmlformats.org/markup-compatibility/2006" xmlns:p14="http://schemas.microsoft.com/office/powerpoint/2010/main">
    <mc:Choice Requires="p14">
      <p:transition spd="slow" p14:dur="2000" advTm="5304"/>
    </mc:Choice>
    <mc:Fallback xmlns="">
      <p:transition spd="slow" advTm="530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E38900D-0BBD-4D79-9DCF-6C4CB3492411}"/>
              </a:ext>
            </a:extLst>
          </p:cNvPr>
          <p:cNvSpPr>
            <a:spLocks noGrp="1"/>
          </p:cNvSpPr>
          <p:nvPr>
            <p:ph idx="1"/>
          </p:nvPr>
        </p:nvSpPr>
        <p:spPr>
          <a:xfrm>
            <a:off x="1061545" y="3058510"/>
            <a:ext cx="5675586" cy="3762703"/>
          </a:xfrm>
        </p:spPr>
        <p:txBody>
          <a:bodyPr>
            <a:normAutofit/>
          </a:bodyPr>
          <a:lstStyle/>
          <a:p>
            <a:r>
              <a:rPr lang="ja-JP" altLang="en-US" sz="1800" b="0" i="0" dirty="0">
                <a:solidFill>
                  <a:srgbClr val="042106"/>
                </a:solidFill>
                <a:effectLst/>
                <a:latin typeface="Lato"/>
              </a:rPr>
              <a:t>次のような内容について、申請者本人の実績を箇条書きで記載してください。</a:t>
            </a:r>
            <a:endParaRPr lang="en-US" altLang="ja-JP" sz="1800" b="0" i="0" dirty="0">
              <a:solidFill>
                <a:srgbClr val="042106"/>
              </a:solidFill>
              <a:effectLst/>
              <a:latin typeface="Lato"/>
            </a:endParaRPr>
          </a:p>
          <a:p>
            <a:pPr marL="0" indent="0">
              <a:buNone/>
            </a:pPr>
            <a:endParaRPr lang="en-US" altLang="ja-JP" sz="1800" b="0" i="0" dirty="0">
              <a:solidFill>
                <a:srgbClr val="042106"/>
              </a:solidFill>
              <a:effectLst/>
              <a:latin typeface="Lato"/>
            </a:endParaRPr>
          </a:p>
          <a:p>
            <a:r>
              <a:rPr lang="ja-JP" altLang="en-US" sz="1800" b="0" i="0" dirty="0">
                <a:solidFill>
                  <a:srgbClr val="042106"/>
                </a:solidFill>
                <a:effectLst/>
                <a:latin typeface="Lato"/>
              </a:rPr>
              <a:t>①論文：学術誌原著論文等</a:t>
            </a:r>
            <a:br>
              <a:rPr lang="ja-JP" altLang="en-US" sz="1800" dirty="0"/>
            </a:br>
            <a:r>
              <a:rPr lang="ja-JP" altLang="en-US" sz="1800" b="0" i="0" dirty="0">
                <a:solidFill>
                  <a:srgbClr val="042106"/>
                </a:solidFill>
                <a:effectLst/>
                <a:latin typeface="Lato"/>
              </a:rPr>
              <a:t>②学会発表：学会発表・口頭発表等 </a:t>
            </a:r>
            <a:br>
              <a:rPr lang="ja-JP" altLang="en-US" sz="1800" dirty="0"/>
            </a:br>
            <a:r>
              <a:rPr lang="ja-JP" altLang="en-US" sz="1800" b="0" i="0" dirty="0">
                <a:solidFill>
                  <a:srgbClr val="042106"/>
                </a:solidFill>
                <a:effectLst/>
                <a:latin typeface="Lato"/>
              </a:rPr>
              <a:t>③総説：学術誌の解説、講座等 </a:t>
            </a:r>
            <a:br>
              <a:rPr lang="ja-JP" altLang="en-US" sz="1800" dirty="0"/>
            </a:br>
            <a:r>
              <a:rPr lang="ja-JP" altLang="en-US" sz="1800" b="0" i="0" dirty="0">
                <a:solidFill>
                  <a:srgbClr val="042106"/>
                </a:solidFill>
                <a:effectLst/>
                <a:latin typeface="Lato"/>
              </a:rPr>
              <a:t>④著書：著書・編著 </a:t>
            </a:r>
            <a:br>
              <a:rPr lang="ja-JP" altLang="en-US" sz="1800" dirty="0"/>
            </a:br>
            <a:r>
              <a:rPr lang="ja-JP" altLang="en-US" sz="1800" b="0" i="0" dirty="0">
                <a:solidFill>
                  <a:srgbClr val="042106"/>
                </a:solidFill>
                <a:effectLst/>
                <a:latin typeface="Lato"/>
              </a:rPr>
              <a:t>⑤外部資金の獲得状況</a:t>
            </a:r>
            <a:br>
              <a:rPr lang="ja-JP" altLang="en-US" sz="1800" dirty="0"/>
            </a:br>
            <a:r>
              <a:rPr lang="ja-JP" altLang="en-US" sz="1800" b="0" i="0" dirty="0">
                <a:solidFill>
                  <a:srgbClr val="042106"/>
                </a:solidFill>
                <a:effectLst/>
                <a:latin typeface="Lato"/>
              </a:rPr>
              <a:t>⑥その他：特許、刊行物等</a:t>
            </a:r>
            <a:endParaRPr lang="en-US" altLang="ja-JP" sz="1800" b="0" i="0" dirty="0">
              <a:solidFill>
                <a:srgbClr val="042106"/>
              </a:solidFill>
              <a:effectLst/>
              <a:latin typeface="Lato"/>
            </a:endParaRPr>
          </a:p>
          <a:p>
            <a:r>
              <a:rPr lang="ja-JP" altLang="en-US" sz="1800" b="0" i="0" dirty="0">
                <a:solidFill>
                  <a:srgbClr val="042106"/>
                </a:solidFill>
                <a:effectLst/>
                <a:latin typeface="Lato"/>
              </a:rPr>
              <a:t>博士前期課程の場合は、卒業論文でも可</a:t>
            </a:r>
            <a:endParaRPr lang="en-US" altLang="ja-JP" sz="1800" b="0" i="0" dirty="0">
              <a:solidFill>
                <a:srgbClr val="042106"/>
              </a:solidFill>
              <a:effectLst/>
              <a:latin typeface="Lato"/>
            </a:endParaRPr>
          </a:p>
          <a:p>
            <a:pPr marL="0" indent="0">
              <a:buNone/>
            </a:pPr>
            <a:endParaRPr lang="en-US" altLang="ja-JP" sz="1800" b="0" i="0" dirty="0">
              <a:solidFill>
                <a:srgbClr val="042106"/>
              </a:solidFill>
              <a:effectLst/>
              <a:latin typeface="Lato"/>
            </a:endParaRPr>
          </a:p>
        </p:txBody>
      </p:sp>
      <p:sp>
        <p:nvSpPr>
          <p:cNvPr id="4" name="スライド番号プレースホルダー 3">
            <a:extLst>
              <a:ext uri="{FF2B5EF4-FFF2-40B4-BE49-F238E27FC236}">
                <a16:creationId xmlns:a16="http://schemas.microsoft.com/office/drawing/2014/main" id="{FD42FC00-0330-4C58-930A-64370FB2681A}"/>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
        <p:nvSpPr>
          <p:cNvPr id="6" name="コンテンツ プレースホルダー 2">
            <a:extLst>
              <a:ext uri="{FF2B5EF4-FFF2-40B4-BE49-F238E27FC236}">
                <a16:creationId xmlns:a16="http://schemas.microsoft.com/office/drawing/2014/main" id="{EE5A2BBA-E110-44CF-92BB-4483AED2EB98}"/>
              </a:ext>
            </a:extLst>
          </p:cNvPr>
          <p:cNvSpPr txBox="1">
            <a:spLocks/>
          </p:cNvSpPr>
          <p:nvPr/>
        </p:nvSpPr>
        <p:spPr>
          <a:xfrm>
            <a:off x="1187670" y="1072251"/>
            <a:ext cx="4435364" cy="699399"/>
          </a:xfrm>
          <a:prstGeom prst="rect">
            <a:avLst/>
          </a:prstGeom>
        </p:spPr>
        <p:txBody>
          <a:bodyPr vert="horz" lIns="91440" tIns="45720" rIns="91440" bIns="45720" rtlCol="0">
            <a:normAutofit/>
          </a:bodyPr>
          <a:lstStyle>
            <a:lvl1pPr marL="278058" indent="-278058" algn="l" defTabSz="370743" rtl="0" eaLnBrk="1" latinLnBrk="0" hangingPunct="1">
              <a:spcBef>
                <a:spcPts val="811"/>
              </a:spcBef>
              <a:spcAft>
                <a:spcPts val="0"/>
              </a:spcAft>
              <a:buClr>
                <a:schemeClr val="accent1"/>
              </a:buClr>
              <a:buFont typeface="Wingdings 3" charset="2"/>
              <a:buChar char=""/>
              <a:defRPr kumimoji="1" sz="1460" kern="1200">
                <a:solidFill>
                  <a:schemeClr val="tx1">
                    <a:lumMod val="75000"/>
                    <a:lumOff val="25000"/>
                  </a:schemeClr>
                </a:solidFill>
                <a:latin typeface="+mn-lt"/>
                <a:ea typeface="+mn-ea"/>
                <a:cs typeface="+mn-cs"/>
              </a:defRPr>
            </a:lvl1pPr>
            <a:lvl2pPr marL="602458" indent="-231715" algn="l" defTabSz="370743" rtl="0" eaLnBrk="1" latinLnBrk="0" hangingPunct="1">
              <a:spcBef>
                <a:spcPts val="811"/>
              </a:spcBef>
              <a:spcAft>
                <a:spcPts val="0"/>
              </a:spcAft>
              <a:buClr>
                <a:schemeClr val="accent1"/>
              </a:buClr>
              <a:buFont typeface="Wingdings 3" charset="2"/>
              <a:buChar char=""/>
              <a:defRPr kumimoji="1" sz="1297" kern="1200">
                <a:solidFill>
                  <a:schemeClr val="tx1">
                    <a:lumMod val="75000"/>
                    <a:lumOff val="25000"/>
                  </a:schemeClr>
                </a:solidFill>
                <a:latin typeface="+mn-lt"/>
                <a:ea typeface="+mn-ea"/>
                <a:cs typeface="+mn-cs"/>
              </a:defRPr>
            </a:lvl2pPr>
            <a:lvl3pPr marL="926859" indent="-185372" algn="l" defTabSz="370743" rtl="0" eaLnBrk="1" latinLnBrk="0" hangingPunct="1">
              <a:spcBef>
                <a:spcPts val="811"/>
              </a:spcBef>
              <a:spcAft>
                <a:spcPts val="0"/>
              </a:spcAft>
              <a:buClr>
                <a:schemeClr val="accent1"/>
              </a:buClr>
              <a:buFont typeface="Wingdings 3" charset="2"/>
              <a:buChar char=""/>
              <a:defRPr kumimoji="1" sz="1135" kern="1200">
                <a:solidFill>
                  <a:schemeClr val="tx1">
                    <a:lumMod val="75000"/>
                    <a:lumOff val="25000"/>
                  </a:schemeClr>
                </a:solidFill>
                <a:latin typeface="+mn-lt"/>
                <a:ea typeface="+mn-ea"/>
                <a:cs typeface="+mn-cs"/>
              </a:defRPr>
            </a:lvl3pPr>
            <a:lvl4pPr marL="1297602"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4pPr>
            <a:lvl5pPr marL="166834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5pPr>
            <a:lvl6pPr marL="2039089"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6pPr>
            <a:lvl7pPr marL="2409833"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7pPr>
            <a:lvl8pPr marL="278057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8pPr>
            <a:lvl9pPr marL="3151320"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9pPr>
          </a:lstStyle>
          <a:p>
            <a:r>
              <a:rPr lang="ja-JP" altLang="en-US" sz="1600" b="1" dirty="0"/>
              <a:t>申請書の書き方（２）</a:t>
            </a:r>
            <a:endParaRPr lang="en-US" altLang="ja-JP" sz="1600" b="1" dirty="0"/>
          </a:p>
          <a:p>
            <a:pPr marL="0" indent="0">
              <a:buFont typeface="Wingdings 3" charset="2"/>
              <a:buNone/>
            </a:pPr>
            <a:r>
              <a:rPr lang="ja-JP" altLang="en-US" dirty="0"/>
              <a:t>　　研究助成　</a:t>
            </a:r>
            <a:r>
              <a:rPr lang="en-US" altLang="ja-JP" dirty="0"/>
              <a:t>p1-2</a:t>
            </a:r>
          </a:p>
          <a:p>
            <a:pPr marL="0" indent="0">
              <a:buFont typeface="Wingdings 3" charset="2"/>
              <a:buNone/>
            </a:pPr>
            <a:endParaRPr lang="en-US" altLang="ja-JP" dirty="0">
              <a:solidFill>
                <a:schemeClr val="accent4">
                  <a:lumMod val="40000"/>
                  <a:lumOff val="60000"/>
                </a:schemeClr>
              </a:solidFill>
            </a:endParaRPr>
          </a:p>
        </p:txBody>
      </p:sp>
      <p:sp>
        <p:nvSpPr>
          <p:cNvPr id="10" name="テキスト ボックス 9">
            <a:extLst>
              <a:ext uri="{FF2B5EF4-FFF2-40B4-BE49-F238E27FC236}">
                <a16:creationId xmlns:a16="http://schemas.microsoft.com/office/drawing/2014/main" id="{79CD4BC5-1468-4D3D-9877-7877A4A087CA}"/>
              </a:ext>
            </a:extLst>
          </p:cNvPr>
          <p:cNvSpPr txBox="1"/>
          <p:nvPr/>
        </p:nvSpPr>
        <p:spPr>
          <a:xfrm>
            <a:off x="1255571" y="1842757"/>
            <a:ext cx="4904070" cy="646331"/>
          </a:xfrm>
          <a:prstGeom prst="rect">
            <a:avLst/>
          </a:prstGeom>
          <a:noFill/>
        </p:spPr>
        <p:txBody>
          <a:bodyPr wrap="square">
            <a:spAutoFit/>
          </a:bodyPr>
          <a:lstStyle/>
          <a:p>
            <a:r>
              <a:rPr lang="ja-JP" altLang="en-US" dirty="0">
                <a:solidFill>
                  <a:srgbClr val="C00000"/>
                </a:solidFill>
              </a:rPr>
              <a:t>＜研究実績の記載例＞</a:t>
            </a:r>
            <a:endParaRPr lang="en-US" altLang="ja-JP" dirty="0">
              <a:solidFill>
                <a:srgbClr val="C00000"/>
              </a:solidFill>
            </a:endParaRPr>
          </a:p>
          <a:p>
            <a:r>
              <a:rPr lang="ja-JP" altLang="en-US" dirty="0">
                <a:solidFill>
                  <a:srgbClr val="C00000"/>
                </a:solidFill>
              </a:rPr>
              <a:t>（出版刊行助成、海外渡航助成も同じ）</a:t>
            </a:r>
            <a:endParaRPr lang="en-US" altLang="ja-JP" dirty="0">
              <a:solidFill>
                <a:srgbClr val="C00000"/>
              </a:solidFill>
            </a:endParaRPr>
          </a:p>
        </p:txBody>
      </p:sp>
      <p:sp>
        <p:nvSpPr>
          <p:cNvPr id="12" name="テキスト ボックス 11">
            <a:extLst>
              <a:ext uri="{FF2B5EF4-FFF2-40B4-BE49-F238E27FC236}">
                <a16:creationId xmlns:a16="http://schemas.microsoft.com/office/drawing/2014/main" id="{67079D0C-1F4E-4C14-A7C1-5AF9A2F752FB}"/>
              </a:ext>
            </a:extLst>
          </p:cNvPr>
          <p:cNvSpPr txBox="1"/>
          <p:nvPr/>
        </p:nvSpPr>
        <p:spPr>
          <a:xfrm>
            <a:off x="1434663" y="6451881"/>
            <a:ext cx="4792880" cy="369332"/>
          </a:xfrm>
          <a:prstGeom prst="rect">
            <a:avLst/>
          </a:prstGeom>
          <a:noFill/>
        </p:spPr>
        <p:txBody>
          <a:bodyPr wrap="square">
            <a:spAutoFit/>
          </a:bodyPr>
          <a:lstStyle/>
          <a:p>
            <a:pPr algn="l"/>
            <a:r>
              <a:rPr lang="en-US" altLang="ja-JP" b="0" i="0" dirty="0">
                <a:solidFill>
                  <a:srgbClr val="1C1C1C"/>
                </a:solidFill>
                <a:effectLst/>
                <a:latin typeface="Oswald"/>
              </a:rPr>
              <a:t>※</a:t>
            </a:r>
            <a:r>
              <a:rPr lang="ja-JP" altLang="en-US" dirty="0">
                <a:solidFill>
                  <a:srgbClr val="1C1C1C"/>
                </a:solidFill>
                <a:latin typeface="Oswald"/>
              </a:rPr>
              <a:t> </a:t>
            </a:r>
            <a:r>
              <a:rPr lang="ja-JP" altLang="en-US" b="0" i="0" dirty="0">
                <a:solidFill>
                  <a:srgbClr val="1C1C1C"/>
                </a:solidFill>
                <a:effectLst/>
                <a:latin typeface="Oswald"/>
              </a:rPr>
              <a:t>申請書作成に関する</a:t>
            </a:r>
            <a:r>
              <a:rPr lang="en-US" altLang="ja-JP" b="0" i="0" dirty="0">
                <a:solidFill>
                  <a:srgbClr val="1C1C1C"/>
                </a:solidFill>
                <a:effectLst/>
                <a:latin typeface="Oswald"/>
              </a:rPr>
              <a:t>Q</a:t>
            </a:r>
            <a:r>
              <a:rPr lang="ja-JP" altLang="en-US" b="0" i="0" dirty="0">
                <a:solidFill>
                  <a:srgbClr val="1C1C1C"/>
                </a:solidFill>
                <a:effectLst/>
                <a:latin typeface="Oswald"/>
              </a:rPr>
              <a:t>＆</a:t>
            </a:r>
            <a:r>
              <a:rPr lang="en-US" altLang="ja-JP" b="0" i="0" dirty="0">
                <a:solidFill>
                  <a:srgbClr val="1C1C1C"/>
                </a:solidFill>
                <a:effectLst/>
                <a:latin typeface="Oswald"/>
              </a:rPr>
              <a:t>A </a:t>
            </a:r>
            <a:r>
              <a:rPr lang="ja-JP" altLang="en-US" b="0" i="0" dirty="0">
                <a:solidFill>
                  <a:srgbClr val="1C1C1C"/>
                </a:solidFill>
                <a:effectLst/>
                <a:latin typeface="Oswald"/>
              </a:rPr>
              <a:t>より</a:t>
            </a:r>
          </a:p>
        </p:txBody>
      </p:sp>
    </p:spTree>
    <p:extLst>
      <p:ext uri="{BB962C8B-B14F-4D97-AF65-F5344CB8AC3E}">
        <p14:creationId xmlns:p14="http://schemas.microsoft.com/office/powerpoint/2010/main" val="3152066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227920" y="1104668"/>
            <a:ext cx="4805018" cy="828791"/>
          </a:xfrm>
        </p:spPr>
        <p:txBody>
          <a:bodyPr>
            <a:normAutofit/>
          </a:bodyPr>
          <a:lstStyle/>
          <a:p>
            <a:r>
              <a:rPr lang="ja-JP" altLang="en-US" sz="1600" b="1" dirty="0"/>
              <a:t>申請書の書き方</a:t>
            </a:r>
            <a:r>
              <a:rPr lang="ja-JP" altLang="en-US" b="1" dirty="0"/>
              <a:t>（３）</a:t>
            </a:r>
            <a:endParaRPr lang="en-US" altLang="ja-JP" b="1" dirty="0"/>
          </a:p>
          <a:p>
            <a:pPr marL="0" indent="0">
              <a:buNone/>
            </a:pPr>
            <a:r>
              <a:rPr lang="ja-JP" altLang="en-US" dirty="0"/>
              <a:t>　 　研究助成 </a:t>
            </a:r>
            <a:r>
              <a:rPr lang="en-US" altLang="ja-JP" dirty="0"/>
              <a:t>p2  </a:t>
            </a:r>
            <a:r>
              <a:rPr lang="ja-JP" altLang="en-US" dirty="0"/>
              <a:t>　</a:t>
            </a:r>
            <a:r>
              <a:rPr lang="ja-JP" altLang="en-US" b="1" dirty="0">
                <a:solidFill>
                  <a:srgbClr val="C00000"/>
                </a:solidFill>
              </a:rPr>
              <a:t>「</a:t>
            </a:r>
            <a:r>
              <a:rPr lang="en-US" altLang="ja-JP" b="1" dirty="0">
                <a:solidFill>
                  <a:srgbClr val="C00000"/>
                </a:solidFill>
              </a:rPr>
              <a:t>2.</a:t>
            </a:r>
            <a:r>
              <a:rPr lang="ja-JP" altLang="en-US" b="1" dirty="0">
                <a:solidFill>
                  <a:srgbClr val="C00000"/>
                </a:solidFill>
              </a:rPr>
              <a:t>研究目的、</a:t>
            </a:r>
            <a:r>
              <a:rPr lang="en-US" altLang="ja-JP" b="1" dirty="0">
                <a:solidFill>
                  <a:srgbClr val="C00000"/>
                </a:solidFill>
              </a:rPr>
              <a:t>3.</a:t>
            </a:r>
            <a:r>
              <a:rPr lang="ja-JP" altLang="en-US" b="1" dirty="0">
                <a:solidFill>
                  <a:srgbClr val="C00000"/>
                </a:solidFill>
              </a:rPr>
              <a:t>研究構想」　　</a:t>
            </a:r>
            <a:endParaRPr lang="en-US" altLang="ja-JP" b="1" dirty="0">
              <a:solidFill>
                <a:srgbClr val="C00000"/>
              </a:solidFill>
            </a:endParaRPr>
          </a:p>
          <a:p>
            <a:pPr marL="0" indent="0">
              <a:buNone/>
            </a:pPr>
            <a:endParaRPr lang="en-US" altLang="ja-JP" dirty="0">
              <a:solidFill>
                <a:schemeClr val="accent4">
                  <a:lumMod val="40000"/>
                  <a:lumOff val="60000"/>
                </a:schemeClr>
              </a:solidFill>
            </a:endParaRPr>
          </a:p>
          <a:p>
            <a:pPr marL="0" indent="0">
              <a:buNone/>
            </a:pPr>
            <a:endParaRPr lang="en-US" altLang="ja-JP" dirty="0">
              <a:solidFill>
                <a:schemeClr val="accent4">
                  <a:lumMod val="40000"/>
                  <a:lumOff val="60000"/>
                </a:schemeClr>
              </a:solidFill>
            </a:endParaRPr>
          </a:p>
          <a:p>
            <a:pPr marL="0" indent="0">
              <a:buNone/>
            </a:pPr>
            <a:endParaRPr lang="ja-JP" altLang="en-US" sz="1401" dirty="0">
              <a:solidFill>
                <a:schemeClr val="accent4">
                  <a:lumMod val="40000"/>
                  <a:lumOff val="60000"/>
                </a:schemeClr>
              </a:solidFill>
            </a:endParaRPr>
          </a:p>
        </p:txBody>
      </p:sp>
      <p:sp>
        <p:nvSpPr>
          <p:cNvPr id="2" name="スライド番号プレースホルダー 1"/>
          <p:cNvSpPr>
            <a:spLocks noGrp="1"/>
          </p:cNvSpPr>
          <p:nvPr>
            <p:ph type="sldNum" sz="quarter" idx="12"/>
          </p:nvPr>
        </p:nvSpPr>
        <p:spPr/>
        <p:txBody>
          <a:bodyPr/>
          <a:lstStyle/>
          <a:p>
            <a:fld id="{D57F1E4F-1CFF-5643-939E-217C01CDF565}" type="slidenum">
              <a:rPr lang="en-US" smtClean="0"/>
              <a:pPr/>
              <a:t>8</a:t>
            </a:fld>
            <a:endParaRPr lang="en-US" dirty="0"/>
          </a:p>
        </p:txBody>
      </p:sp>
      <p:pic>
        <p:nvPicPr>
          <p:cNvPr id="4" name="図 3">
            <a:extLst>
              <a:ext uri="{FF2B5EF4-FFF2-40B4-BE49-F238E27FC236}">
                <a16:creationId xmlns:a16="http://schemas.microsoft.com/office/drawing/2014/main" id="{2921AA7E-AC27-8C96-F377-7198004B2C58}"/>
              </a:ext>
            </a:extLst>
          </p:cNvPr>
          <p:cNvPicPr>
            <a:picLocks noChangeAspect="1"/>
          </p:cNvPicPr>
          <p:nvPr/>
        </p:nvPicPr>
        <p:blipFill>
          <a:blip r:embed="rId2"/>
          <a:stretch>
            <a:fillRect/>
          </a:stretch>
        </p:blipFill>
        <p:spPr>
          <a:xfrm>
            <a:off x="1564225" y="1685851"/>
            <a:ext cx="4623068" cy="7156732"/>
          </a:xfrm>
          <a:prstGeom prst="rect">
            <a:avLst/>
          </a:prstGeom>
        </p:spPr>
      </p:pic>
    </p:spTree>
    <p:extLst>
      <p:ext uri="{BB962C8B-B14F-4D97-AF65-F5344CB8AC3E}">
        <p14:creationId xmlns:p14="http://schemas.microsoft.com/office/powerpoint/2010/main" val="308965477"/>
      </p:ext>
    </p:extLst>
  </p:cSld>
  <p:clrMapOvr>
    <a:masterClrMapping/>
  </p:clrMapOvr>
  <mc:AlternateContent xmlns:mc="http://schemas.openxmlformats.org/markup-compatibility/2006" xmlns:p14="http://schemas.microsoft.com/office/powerpoint/2010/main">
    <mc:Choice Requires="p14">
      <p:transition spd="slow" p14:dur="2000" advTm="1416"/>
    </mc:Choice>
    <mc:Fallback xmlns="">
      <p:transition spd="slow" advTm="141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D57F1E4F-1CFF-5643-939E-217C01CDF565}" type="slidenum">
              <a:rPr lang="en-US" smtClean="0"/>
              <a:pPr/>
              <a:t>9</a:t>
            </a:fld>
            <a:endParaRPr lang="en-US" dirty="0"/>
          </a:p>
        </p:txBody>
      </p:sp>
      <p:sp>
        <p:nvSpPr>
          <p:cNvPr id="7" name="正方形/長方形 6"/>
          <p:cNvSpPr/>
          <p:nvPr/>
        </p:nvSpPr>
        <p:spPr>
          <a:xfrm>
            <a:off x="4364836" y="2270130"/>
            <a:ext cx="142875" cy="180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1"/>
          </a:p>
        </p:txBody>
      </p:sp>
      <p:sp>
        <p:nvSpPr>
          <p:cNvPr id="8" name="コンテンツ プレースホルダー 2">
            <a:extLst>
              <a:ext uri="{FF2B5EF4-FFF2-40B4-BE49-F238E27FC236}">
                <a16:creationId xmlns:a16="http://schemas.microsoft.com/office/drawing/2014/main" id="{05BCB983-3611-461A-AACF-8FECFBE54565}"/>
              </a:ext>
            </a:extLst>
          </p:cNvPr>
          <p:cNvSpPr txBox="1">
            <a:spLocks/>
          </p:cNvSpPr>
          <p:nvPr/>
        </p:nvSpPr>
        <p:spPr>
          <a:xfrm>
            <a:off x="1195470" y="396009"/>
            <a:ext cx="4805018" cy="666982"/>
          </a:xfrm>
          <a:prstGeom prst="rect">
            <a:avLst/>
          </a:prstGeom>
        </p:spPr>
        <p:txBody>
          <a:bodyPr vert="horz" lIns="91440" tIns="45720" rIns="91440" bIns="45720" rtlCol="0">
            <a:normAutofit/>
          </a:bodyPr>
          <a:lstStyle>
            <a:lvl1pPr marL="278058" indent="-278058" algn="l" defTabSz="370743" rtl="0" eaLnBrk="1" latinLnBrk="0" hangingPunct="1">
              <a:spcBef>
                <a:spcPts val="811"/>
              </a:spcBef>
              <a:spcAft>
                <a:spcPts val="0"/>
              </a:spcAft>
              <a:buClr>
                <a:schemeClr val="accent1"/>
              </a:buClr>
              <a:buFont typeface="Wingdings 3" charset="2"/>
              <a:buChar char=""/>
              <a:defRPr kumimoji="1" sz="1460" kern="1200">
                <a:solidFill>
                  <a:schemeClr val="tx1">
                    <a:lumMod val="75000"/>
                    <a:lumOff val="25000"/>
                  </a:schemeClr>
                </a:solidFill>
                <a:latin typeface="+mn-lt"/>
                <a:ea typeface="+mn-ea"/>
                <a:cs typeface="+mn-cs"/>
              </a:defRPr>
            </a:lvl1pPr>
            <a:lvl2pPr marL="602458" indent="-231715" algn="l" defTabSz="370743" rtl="0" eaLnBrk="1" latinLnBrk="0" hangingPunct="1">
              <a:spcBef>
                <a:spcPts val="811"/>
              </a:spcBef>
              <a:spcAft>
                <a:spcPts val="0"/>
              </a:spcAft>
              <a:buClr>
                <a:schemeClr val="accent1"/>
              </a:buClr>
              <a:buFont typeface="Wingdings 3" charset="2"/>
              <a:buChar char=""/>
              <a:defRPr kumimoji="1" sz="1297" kern="1200">
                <a:solidFill>
                  <a:schemeClr val="tx1">
                    <a:lumMod val="75000"/>
                    <a:lumOff val="25000"/>
                  </a:schemeClr>
                </a:solidFill>
                <a:latin typeface="+mn-lt"/>
                <a:ea typeface="+mn-ea"/>
                <a:cs typeface="+mn-cs"/>
              </a:defRPr>
            </a:lvl2pPr>
            <a:lvl3pPr marL="926859" indent="-185372" algn="l" defTabSz="370743" rtl="0" eaLnBrk="1" latinLnBrk="0" hangingPunct="1">
              <a:spcBef>
                <a:spcPts val="811"/>
              </a:spcBef>
              <a:spcAft>
                <a:spcPts val="0"/>
              </a:spcAft>
              <a:buClr>
                <a:schemeClr val="accent1"/>
              </a:buClr>
              <a:buFont typeface="Wingdings 3" charset="2"/>
              <a:buChar char=""/>
              <a:defRPr kumimoji="1" sz="1135" kern="1200">
                <a:solidFill>
                  <a:schemeClr val="tx1">
                    <a:lumMod val="75000"/>
                    <a:lumOff val="25000"/>
                  </a:schemeClr>
                </a:solidFill>
                <a:latin typeface="+mn-lt"/>
                <a:ea typeface="+mn-ea"/>
                <a:cs typeface="+mn-cs"/>
              </a:defRPr>
            </a:lvl3pPr>
            <a:lvl4pPr marL="1297602"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4pPr>
            <a:lvl5pPr marL="166834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5pPr>
            <a:lvl6pPr marL="2039089"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6pPr>
            <a:lvl7pPr marL="2409833"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7pPr>
            <a:lvl8pPr marL="278057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8pPr>
            <a:lvl9pPr marL="3151320"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9pPr>
          </a:lstStyle>
          <a:p>
            <a:r>
              <a:rPr lang="ja-JP" altLang="en-US" sz="1600" b="1" dirty="0"/>
              <a:t>申請書の書き方（４）</a:t>
            </a:r>
            <a:endParaRPr lang="en-US" altLang="ja-JP" sz="1600" b="1" dirty="0"/>
          </a:p>
          <a:p>
            <a:pPr marL="0" indent="0">
              <a:buFont typeface="Wingdings 3" charset="2"/>
              <a:buNone/>
            </a:pPr>
            <a:r>
              <a:rPr lang="ja-JP" altLang="en-US" dirty="0"/>
              <a:t>　 　研究助成 </a:t>
            </a:r>
            <a:r>
              <a:rPr lang="en-US" altLang="ja-JP" dirty="0"/>
              <a:t>p3</a:t>
            </a:r>
            <a:r>
              <a:rPr lang="ja-JP" altLang="en-US" b="1" dirty="0">
                <a:solidFill>
                  <a:srgbClr val="C00000"/>
                </a:solidFill>
              </a:rPr>
              <a:t>「</a:t>
            </a:r>
            <a:r>
              <a:rPr lang="en-US" altLang="ja-JP" b="1" dirty="0">
                <a:solidFill>
                  <a:srgbClr val="C00000"/>
                </a:solidFill>
              </a:rPr>
              <a:t>4.</a:t>
            </a:r>
            <a:r>
              <a:rPr lang="ja-JP" altLang="en-US" b="1" dirty="0">
                <a:solidFill>
                  <a:srgbClr val="C00000"/>
                </a:solidFill>
              </a:rPr>
              <a:t>研究意義、</a:t>
            </a:r>
            <a:r>
              <a:rPr lang="en-US" altLang="ja-JP" b="1" dirty="0">
                <a:solidFill>
                  <a:srgbClr val="C00000"/>
                </a:solidFill>
              </a:rPr>
              <a:t>5.</a:t>
            </a:r>
            <a:r>
              <a:rPr lang="ja-JP" altLang="en-US" b="1" dirty="0">
                <a:solidFill>
                  <a:srgbClr val="C00000"/>
                </a:solidFill>
              </a:rPr>
              <a:t>使途内訳」</a:t>
            </a:r>
            <a:endParaRPr lang="en-US" altLang="ja-JP" dirty="0">
              <a:solidFill>
                <a:schemeClr val="accent4">
                  <a:lumMod val="40000"/>
                  <a:lumOff val="60000"/>
                </a:schemeClr>
              </a:solidFill>
            </a:endParaRPr>
          </a:p>
          <a:p>
            <a:pPr marL="0" indent="0">
              <a:buFont typeface="Wingdings 3" charset="2"/>
              <a:buNone/>
            </a:pPr>
            <a:endParaRPr lang="en-US" altLang="ja-JP" dirty="0">
              <a:solidFill>
                <a:schemeClr val="accent4">
                  <a:lumMod val="40000"/>
                  <a:lumOff val="60000"/>
                </a:schemeClr>
              </a:solidFill>
            </a:endParaRPr>
          </a:p>
          <a:p>
            <a:pPr marL="0" indent="0">
              <a:buFont typeface="Wingdings 3" charset="2"/>
              <a:buNone/>
            </a:pPr>
            <a:endParaRPr lang="ja-JP" altLang="en-US" sz="1401" dirty="0">
              <a:solidFill>
                <a:schemeClr val="accent4">
                  <a:lumMod val="40000"/>
                  <a:lumOff val="60000"/>
                </a:schemeClr>
              </a:solidFill>
            </a:endParaRPr>
          </a:p>
        </p:txBody>
      </p:sp>
      <p:pic>
        <p:nvPicPr>
          <p:cNvPr id="5" name="図 4">
            <a:extLst>
              <a:ext uri="{FF2B5EF4-FFF2-40B4-BE49-F238E27FC236}">
                <a16:creationId xmlns:a16="http://schemas.microsoft.com/office/drawing/2014/main" id="{F7E3758C-B4CB-7C28-E915-C6750BC08D8C}"/>
              </a:ext>
            </a:extLst>
          </p:cNvPr>
          <p:cNvPicPr>
            <a:picLocks noChangeAspect="1"/>
          </p:cNvPicPr>
          <p:nvPr/>
        </p:nvPicPr>
        <p:blipFill>
          <a:blip r:embed="rId2"/>
          <a:stretch>
            <a:fillRect/>
          </a:stretch>
        </p:blipFill>
        <p:spPr>
          <a:xfrm>
            <a:off x="1354972" y="1188720"/>
            <a:ext cx="5070514" cy="7451321"/>
          </a:xfrm>
          <a:prstGeom prst="rect">
            <a:avLst/>
          </a:prstGeom>
        </p:spPr>
      </p:pic>
      <p:sp>
        <p:nvSpPr>
          <p:cNvPr id="6" name="四角形: 角を丸くする 5">
            <a:extLst>
              <a:ext uri="{FF2B5EF4-FFF2-40B4-BE49-F238E27FC236}">
                <a16:creationId xmlns:a16="http://schemas.microsoft.com/office/drawing/2014/main" id="{33B81054-C56A-7E74-A884-0AF4501BD1AC}"/>
              </a:ext>
            </a:extLst>
          </p:cNvPr>
          <p:cNvSpPr/>
          <p:nvPr/>
        </p:nvSpPr>
        <p:spPr>
          <a:xfrm>
            <a:off x="1463040" y="5520690"/>
            <a:ext cx="3280410" cy="142875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吹き出し: 上矢印 9">
            <a:extLst>
              <a:ext uri="{FF2B5EF4-FFF2-40B4-BE49-F238E27FC236}">
                <a16:creationId xmlns:a16="http://schemas.microsoft.com/office/drawing/2014/main" id="{383C6238-6E57-82D5-A9DB-572C938B2936}"/>
              </a:ext>
            </a:extLst>
          </p:cNvPr>
          <p:cNvSpPr/>
          <p:nvPr/>
        </p:nvSpPr>
        <p:spPr>
          <a:xfrm>
            <a:off x="1463040" y="6794832"/>
            <a:ext cx="4617720" cy="1102360"/>
          </a:xfrm>
          <a:prstGeom prst="up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重要！使途変更の場合は「使途変更届」を提出の上、常務理事の認可が必要</a:t>
            </a:r>
          </a:p>
        </p:txBody>
      </p:sp>
    </p:spTree>
    <p:extLst>
      <p:ext uri="{BB962C8B-B14F-4D97-AF65-F5344CB8AC3E}">
        <p14:creationId xmlns:p14="http://schemas.microsoft.com/office/powerpoint/2010/main" val="1657665022"/>
      </p:ext>
    </p:extLst>
  </p:cSld>
  <p:clrMapOvr>
    <a:masterClrMapping/>
  </p:clrMapOvr>
  <mc:AlternateContent xmlns:mc="http://schemas.openxmlformats.org/markup-compatibility/2006" xmlns:p14="http://schemas.microsoft.com/office/powerpoint/2010/main">
    <mc:Choice Requires="p14">
      <p:transition spd="slow" p14:dur="2000" advTm="7215"/>
    </mc:Choice>
    <mc:Fallback xmlns="">
      <p:transition spd="slow" advTm="721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D57F1E4F-1CFF-5643-939E-217C01CDF565}" type="slidenum">
              <a:rPr lang="en-US" smtClean="0"/>
              <a:pPr/>
              <a:t>10</a:t>
            </a:fld>
            <a:endParaRPr lang="en-US" dirty="0"/>
          </a:p>
        </p:txBody>
      </p:sp>
      <p:sp>
        <p:nvSpPr>
          <p:cNvPr id="7" name="正方形/長方形 6"/>
          <p:cNvSpPr/>
          <p:nvPr/>
        </p:nvSpPr>
        <p:spPr>
          <a:xfrm>
            <a:off x="4364836" y="2270130"/>
            <a:ext cx="142875" cy="180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1"/>
          </a:p>
        </p:txBody>
      </p:sp>
      <p:sp>
        <p:nvSpPr>
          <p:cNvPr id="8" name="コンテンツ プレースホルダー 2">
            <a:extLst>
              <a:ext uri="{FF2B5EF4-FFF2-40B4-BE49-F238E27FC236}">
                <a16:creationId xmlns:a16="http://schemas.microsoft.com/office/drawing/2014/main" id="{05BCB983-3611-461A-AACF-8FECFBE54565}"/>
              </a:ext>
            </a:extLst>
          </p:cNvPr>
          <p:cNvSpPr txBox="1">
            <a:spLocks/>
          </p:cNvSpPr>
          <p:nvPr/>
        </p:nvSpPr>
        <p:spPr>
          <a:xfrm>
            <a:off x="1184040" y="430299"/>
            <a:ext cx="4805018" cy="634406"/>
          </a:xfrm>
          <a:prstGeom prst="rect">
            <a:avLst/>
          </a:prstGeom>
        </p:spPr>
        <p:txBody>
          <a:bodyPr vert="horz" lIns="91440" tIns="45720" rIns="91440" bIns="45720" rtlCol="0">
            <a:normAutofit lnSpcReduction="10000"/>
          </a:bodyPr>
          <a:lstStyle>
            <a:lvl1pPr marL="278058" indent="-278058" algn="l" defTabSz="370743" rtl="0" eaLnBrk="1" latinLnBrk="0" hangingPunct="1">
              <a:spcBef>
                <a:spcPts val="811"/>
              </a:spcBef>
              <a:spcAft>
                <a:spcPts val="0"/>
              </a:spcAft>
              <a:buClr>
                <a:schemeClr val="accent1"/>
              </a:buClr>
              <a:buFont typeface="Wingdings 3" charset="2"/>
              <a:buChar char=""/>
              <a:defRPr kumimoji="1" sz="1460" kern="1200">
                <a:solidFill>
                  <a:schemeClr val="tx1">
                    <a:lumMod val="75000"/>
                    <a:lumOff val="25000"/>
                  </a:schemeClr>
                </a:solidFill>
                <a:latin typeface="+mn-lt"/>
                <a:ea typeface="+mn-ea"/>
                <a:cs typeface="+mn-cs"/>
              </a:defRPr>
            </a:lvl1pPr>
            <a:lvl2pPr marL="602458" indent="-231715" algn="l" defTabSz="370743" rtl="0" eaLnBrk="1" latinLnBrk="0" hangingPunct="1">
              <a:spcBef>
                <a:spcPts val="811"/>
              </a:spcBef>
              <a:spcAft>
                <a:spcPts val="0"/>
              </a:spcAft>
              <a:buClr>
                <a:schemeClr val="accent1"/>
              </a:buClr>
              <a:buFont typeface="Wingdings 3" charset="2"/>
              <a:buChar char=""/>
              <a:defRPr kumimoji="1" sz="1297" kern="1200">
                <a:solidFill>
                  <a:schemeClr val="tx1">
                    <a:lumMod val="75000"/>
                    <a:lumOff val="25000"/>
                  </a:schemeClr>
                </a:solidFill>
                <a:latin typeface="+mn-lt"/>
                <a:ea typeface="+mn-ea"/>
                <a:cs typeface="+mn-cs"/>
              </a:defRPr>
            </a:lvl2pPr>
            <a:lvl3pPr marL="926859" indent="-185372" algn="l" defTabSz="370743" rtl="0" eaLnBrk="1" latinLnBrk="0" hangingPunct="1">
              <a:spcBef>
                <a:spcPts val="811"/>
              </a:spcBef>
              <a:spcAft>
                <a:spcPts val="0"/>
              </a:spcAft>
              <a:buClr>
                <a:schemeClr val="accent1"/>
              </a:buClr>
              <a:buFont typeface="Wingdings 3" charset="2"/>
              <a:buChar char=""/>
              <a:defRPr kumimoji="1" sz="1135" kern="1200">
                <a:solidFill>
                  <a:schemeClr val="tx1">
                    <a:lumMod val="75000"/>
                    <a:lumOff val="25000"/>
                  </a:schemeClr>
                </a:solidFill>
                <a:latin typeface="+mn-lt"/>
                <a:ea typeface="+mn-ea"/>
                <a:cs typeface="+mn-cs"/>
              </a:defRPr>
            </a:lvl3pPr>
            <a:lvl4pPr marL="1297602"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4pPr>
            <a:lvl5pPr marL="166834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5pPr>
            <a:lvl6pPr marL="2039089"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6pPr>
            <a:lvl7pPr marL="2409833"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7pPr>
            <a:lvl8pPr marL="278057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8pPr>
            <a:lvl9pPr marL="3151320"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9pPr>
          </a:lstStyle>
          <a:p>
            <a:r>
              <a:rPr lang="ja-JP" altLang="en-US" sz="1600" b="1" dirty="0"/>
              <a:t>申請書の書き方（４）</a:t>
            </a:r>
            <a:endParaRPr lang="en-US" altLang="ja-JP" sz="1600" b="1" dirty="0"/>
          </a:p>
          <a:p>
            <a:pPr marL="0" indent="0">
              <a:buFont typeface="Wingdings 3" charset="2"/>
              <a:buNone/>
            </a:pPr>
            <a:r>
              <a:rPr lang="ja-JP" altLang="en-US" dirty="0"/>
              <a:t>　 　研究助成 </a:t>
            </a:r>
            <a:r>
              <a:rPr lang="en-US" altLang="ja-JP" dirty="0"/>
              <a:t>p</a:t>
            </a:r>
            <a:r>
              <a:rPr lang="ja-JP" altLang="en-US" dirty="0"/>
              <a:t>４</a:t>
            </a:r>
            <a:r>
              <a:rPr lang="en-US" altLang="ja-JP" dirty="0"/>
              <a:t>  </a:t>
            </a:r>
            <a:r>
              <a:rPr lang="ja-JP" altLang="en-US" dirty="0"/>
              <a:t>　</a:t>
            </a:r>
            <a:r>
              <a:rPr lang="ja-JP" altLang="en-US" b="1" dirty="0">
                <a:solidFill>
                  <a:srgbClr val="C00000"/>
                </a:solidFill>
              </a:rPr>
              <a:t>「</a:t>
            </a:r>
            <a:r>
              <a:rPr lang="en-US" altLang="ja-JP" b="1" dirty="0">
                <a:solidFill>
                  <a:srgbClr val="C00000"/>
                </a:solidFill>
              </a:rPr>
              <a:t>6</a:t>
            </a:r>
            <a:r>
              <a:rPr lang="ja-JP" altLang="en-US" b="1" dirty="0">
                <a:solidFill>
                  <a:srgbClr val="C00000"/>
                </a:solidFill>
              </a:rPr>
              <a:t>．申請者連絡先等」　</a:t>
            </a:r>
            <a:endParaRPr lang="en-US" altLang="ja-JP" b="1" dirty="0">
              <a:solidFill>
                <a:srgbClr val="C00000"/>
              </a:solidFill>
            </a:endParaRPr>
          </a:p>
          <a:p>
            <a:pPr marL="0" indent="0">
              <a:buFont typeface="Wingdings 3" charset="2"/>
              <a:buNone/>
            </a:pPr>
            <a:endParaRPr lang="en-US" altLang="ja-JP" dirty="0">
              <a:solidFill>
                <a:schemeClr val="accent4">
                  <a:lumMod val="40000"/>
                  <a:lumOff val="60000"/>
                </a:schemeClr>
              </a:solidFill>
            </a:endParaRPr>
          </a:p>
          <a:p>
            <a:pPr marL="0" indent="0">
              <a:buFont typeface="Wingdings 3" charset="2"/>
              <a:buNone/>
            </a:pPr>
            <a:endParaRPr lang="en-US" altLang="ja-JP" dirty="0">
              <a:solidFill>
                <a:schemeClr val="accent4">
                  <a:lumMod val="40000"/>
                  <a:lumOff val="60000"/>
                </a:schemeClr>
              </a:solidFill>
            </a:endParaRPr>
          </a:p>
          <a:p>
            <a:pPr marL="0" indent="0">
              <a:buFont typeface="Wingdings 3" charset="2"/>
              <a:buNone/>
            </a:pPr>
            <a:endParaRPr lang="ja-JP" altLang="en-US" sz="1401" dirty="0">
              <a:solidFill>
                <a:schemeClr val="accent4">
                  <a:lumMod val="40000"/>
                  <a:lumOff val="60000"/>
                </a:schemeClr>
              </a:solidFill>
            </a:endParaRPr>
          </a:p>
        </p:txBody>
      </p:sp>
      <p:pic>
        <p:nvPicPr>
          <p:cNvPr id="3" name="図 2">
            <a:extLst>
              <a:ext uri="{FF2B5EF4-FFF2-40B4-BE49-F238E27FC236}">
                <a16:creationId xmlns:a16="http://schemas.microsoft.com/office/drawing/2014/main" id="{D37D183A-E032-198F-F298-263C71EC3CF5}"/>
              </a:ext>
            </a:extLst>
          </p:cNvPr>
          <p:cNvPicPr>
            <a:picLocks noChangeAspect="1"/>
          </p:cNvPicPr>
          <p:nvPr/>
        </p:nvPicPr>
        <p:blipFill>
          <a:blip r:embed="rId2"/>
          <a:stretch>
            <a:fillRect/>
          </a:stretch>
        </p:blipFill>
        <p:spPr>
          <a:xfrm>
            <a:off x="1184040" y="1064704"/>
            <a:ext cx="5474585" cy="7541048"/>
          </a:xfrm>
          <a:prstGeom prst="rect">
            <a:avLst/>
          </a:prstGeom>
        </p:spPr>
      </p:pic>
    </p:spTree>
    <p:extLst>
      <p:ext uri="{BB962C8B-B14F-4D97-AF65-F5344CB8AC3E}">
        <p14:creationId xmlns:p14="http://schemas.microsoft.com/office/powerpoint/2010/main" val="2182220612"/>
      </p:ext>
    </p:extLst>
  </p:cSld>
  <p:clrMapOvr>
    <a:masterClrMapping/>
  </p:clrMapOvr>
  <mc:AlternateContent xmlns:mc="http://schemas.openxmlformats.org/markup-compatibility/2006" xmlns:p14="http://schemas.microsoft.com/office/powerpoint/2010/main">
    <mc:Choice Requires="p14">
      <p:transition spd="slow" p14:dur="2000" advTm="7215"/>
    </mc:Choice>
    <mc:Fallback xmlns="">
      <p:transition spd="slow" advTm="721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317687" y="428954"/>
            <a:ext cx="4779838" cy="748336"/>
          </a:xfrm>
        </p:spPr>
        <p:txBody>
          <a:bodyPr>
            <a:normAutofit/>
          </a:bodyPr>
          <a:lstStyle/>
          <a:p>
            <a:r>
              <a:rPr lang="ja-JP" altLang="en-US" sz="1600" b="1" dirty="0"/>
              <a:t>申請書の書き方（５）</a:t>
            </a:r>
            <a:endParaRPr lang="en-US" altLang="ja-JP" sz="1600" b="1" dirty="0"/>
          </a:p>
          <a:p>
            <a:pPr marL="0" indent="0">
              <a:buNone/>
            </a:pPr>
            <a:r>
              <a:rPr lang="ja-JP" altLang="en-US" dirty="0"/>
              <a:t>　 出版刊行助成　</a:t>
            </a:r>
            <a:r>
              <a:rPr lang="en-US" altLang="ja-JP" dirty="0"/>
              <a:t>p</a:t>
            </a:r>
            <a:r>
              <a:rPr lang="ja-JP" altLang="en-US" dirty="0"/>
              <a:t>１</a:t>
            </a:r>
            <a:endParaRPr lang="en-US" altLang="ja-JP" dirty="0"/>
          </a:p>
          <a:p>
            <a:pPr marL="0" indent="0">
              <a:buNone/>
            </a:pPr>
            <a:endParaRPr lang="en-US" altLang="ja-JP" dirty="0">
              <a:solidFill>
                <a:schemeClr val="accent4">
                  <a:lumMod val="40000"/>
                  <a:lumOff val="60000"/>
                </a:schemeClr>
              </a:solidFill>
            </a:endParaRPr>
          </a:p>
          <a:p>
            <a:pPr marL="0" indent="0">
              <a:buNone/>
            </a:pPr>
            <a:endParaRPr lang="en-US" altLang="ja-JP" dirty="0">
              <a:solidFill>
                <a:schemeClr val="accent4">
                  <a:lumMod val="40000"/>
                  <a:lumOff val="60000"/>
                </a:schemeClr>
              </a:solidFill>
            </a:endParaRPr>
          </a:p>
          <a:p>
            <a:pPr marL="0" indent="0">
              <a:buNone/>
            </a:pPr>
            <a:endParaRPr lang="ja-JP" altLang="en-US" sz="1401" dirty="0">
              <a:solidFill>
                <a:schemeClr val="accent4">
                  <a:lumMod val="40000"/>
                  <a:lumOff val="60000"/>
                </a:schemeClr>
              </a:solidFill>
            </a:endParaRPr>
          </a:p>
        </p:txBody>
      </p:sp>
      <p:sp>
        <p:nvSpPr>
          <p:cNvPr id="2" name="スライド番号プレースホルダー 1"/>
          <p:cNvSpPr>
            <a:spLocks noGrp="1"/>
          </p:cNvSpPr>
          <p:nvPr>
            <p:ph type="sldNum" sz="quarter" idx="12"/>
          </p:nvPr>
        </p:nvSpPr>
        <p:spPr/>
        <p:txBody>
          <a:bodyPr/>
          <a:lstStyle/>
          <a:p>
            <a:fld id="{D57F1E4F-1CFF-5643-939E-217C01CDF565}" type="slidenum">
              <a:rPr lang="en-US" smtClean="0"/>
              <a:pPr/>
              <a:t>11</a:t>
            </a:fld>
            <a:endParaRPr lang="en-US" dirty="0"/>
          </a:p>
        </p:txBody>
      </p:sp>
      <p:sp>
        <p:nvSpPr>
          <p:cNvPr id="7" name="正方形/長方形 6"/>
          <p:cNvSpPr/>
          <p:nvPr/>
        </p:nvSpPr>
        <p:spPr>
          <a:xfrm>
            <a:off x="4364836" y="2270130"/>
            <a:ext cx="142875" cy="180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1"/>
          </a:p>
        </p:txBody>
      </p:sp>
      <p:pic>
        <p:nvPicPr>
          <p:cNvPr id="4" name="図 3">
            <a:extLst>
              <a:ext uri="{FF2B5EF4-FFF2-40B4-BE49-F238E27FC236}">
                <a16:creationId xmlns:a16="http://schemas.microsoft.com/office/drawing/2014/main" id="{7FA3773C-822E-F0D8-A2EE-EC637F95ADA4}"/>
              </a:ext>
            </a:extLst>
          </p:cNvPr>
          <p:cNvPicPr>
            <a:picLocks noChangeAspect="1"/>
          </p:cNvPicPr>
          <p:nvPr/>
        </p:nvPicPr>
        <p:blipFill>
          <a:blip r:embed="rId2"/>
          <a:stretch>
            <a:fillRect/>
          </a:stretch>
        </p:blipFill>
        <p:spPr>
          <a:xfrm>
            <a:off x="1598652" y="1091339"/>
            <a:ext cx="4498873" cy="7184767"/>
          </a:xfrm>
          <a:prstGeom prst="rect">
            <a:avLst/>
          </a:prstGeom>
        </p:spPr>
      </p:pic>
      <p:sp>
        <p:nvSpPr>
          <p:cNvPr id="6" name="四角形: 角を丸くする 5">
            <a:extLst>
              <a:ext uri="{FF2B5EF4-FFF2-40B4-BE49-F238E27FC236}">
                <a16:creationId xmlns:a16="http://schemas.microsoft.com/office/drawing/2014/main" id="{FED7076E-1D43-D464-6633-E8F570CD9FAE}"/>
              </a:ext>
            </a:extLst>
          </p:cNvPr>
          <p:cNvSpPr/>
          <p:nvPr/>
        </p:nvSpPr>
        <p:spPr>
          <a:xfrm>
            <a:off x="1598652" y="7513110"/>
            <a:ext cx="5234940" cy="84551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a:t>
            </a:r>
            <a:r>
              <a:rPr kumimoji="1" lang="ja-JP" altLang="en-US" dirty="0">
                <a:solidFill>
                  <a:srgbClr val="FF0000"/>
                </a:solidFill>
              </a:rPr>
              <a:t>「研究実績」の記載については研究助成の例（</a:t>
            </a:r>
            <a:r>
              <a:rPr kumimoji="1" lang="en-US" altLang="ja-JP" dirty="0">
                <a:solidFill>
                  <a:srgbClr val="FF0000"/>
                </a:solidFill>
              </a:rPr>
              <a:t>p.</a:t>
            </a:r>
            <a:r>
              <a:rPr kumimoji="1" lang="ja-JP" altLang="en-US" dirty="0">
                <a:solidFill>
                  <a:srgbClr val="FF0000"/>
                </a:solidFill>
              </a:rPr>
              <a:t>７）をご参考ください</a:t>
            </a:r>
          </a:p>
        </p:txBody>
      </p:sp>
    </p:spTree>
    <p:extLst>
      <p:ext uri="{BB962C8B-B14F-4D97-AF65-F5344CB8AC3E}">
        <p14:creationId xmlns:p14="http://schemas.microsoft.com/office/powerpoint/2010/main" val="4100522772"/>
      </p:ext>
    </p:extLst>
  </p:cSld>
  <p:clrMapOvr>
    <a:masterClrMapping/>
  </p:clrMapOvr>
  <mc:AlternateContent xmlns:mc="http://schemas.openxmlformats.org/markup-compatibility/2006" xmlns:p14="http://schemas.microsoft.com/office/powerpoint/2010/main">
    <mc:Choice Requires="p14">
      <p:transition spd="slow" p14:dur="2000" advTm="7215"/>
    </mc:Choice>
    <mc:Fallback xmlns="">
      <p:transition spd="slow" advTm="7215"/>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D57F1E4F-1CFF-5643-939E-217C01CDF565}" type="slidenum">
              <a:rPr lang="en-US" smtClean="0"/>
              <a:pPr/>
              <a:t>12</a:t>
            </a:fld>
            <a:endParaRPr lang="en-US" dirty="0"/>
          </a:p>
        </p:txBody>
      </p:sp>
      <p:sp>
        <p:nvSpPr>
          <p:cNvPr id="6" name="コンテンツ プレースホルダー 2">
            <a:extLst>
              <a:ext uri="{FF2B5EF4-FFF2-40B4-BE49-F238E27FC236}">
                <a16:creationId xmlns:a16="http://schemas.microsoft.com/office/drawing/2014/main" id="{CFF729AE-8E8F-459A-B564-0112A95C86F5}"/>
              </a:ext>
            </a:extLst>
          </p:cNvPr>
          <p:cNvSpPr txBox="1">
            <a:spLocks/>
          </p:cNvSpPr>
          <p:nvPr/>
        </p:nvSpPr>
        <p:spPr>
          <a:xfrm>
            <a:off x="1317687" y="463244"/>
            <a:ext cx="4779838" cy="804639"/>
          </a:xfrm>
          <a:prstGeom prst="rect">
            <a:avLst/>
          </a:prstGeom>
        </p:spPr>
        <p:txBody>
          <a:bodyPr vert="horz" lIns="91440" tIns="45720" rIns="91440" bIns="45720" rtlCol="0">
            <a:normAutofit/>
          </a:bodyPr>
          <a:lstStyle>
            <a:lvl1pPr marL="278058" indent="-278058" algn="l" defTabSz="370743" rtl="0" eaLnBrk="1" latinLnBrk="0" hangingPunct="1">
              <a:spcBef>
                <a:spcPts val="811"/>
              </a:spcBef>
              <a:spcAft>
                <a:spcPts val="0"/>
              </a:spcAft>
              <a:buClr>
                <a:schemeClr val="accent1"/>
              </a:buClr>
              <a:buFont typeface="Wingdings 3" charset="2"/>
              <a:buChar char=""/>
              <a:defRPr kumimoji="1" sz="1460" kern="1200">
                <a:solidFill>
                  <a:schemeClr val="tx1">
                    <a:lumMod val="75000"/>
                    <a:lumOff val="25000"/>
                  </a:schemeClr>
                </a:solidFill>
                <a:latin typeface="+mn-lt"/>
                <a:ea typeface="+mn-ea"/>
                <a:cs typeface="+mn-cs"/>
              </a:defRPr>
            </a:lvl1pPr>
            <a:lvl2pPr marL="602458" indent="-231715" algn="l" defTabSz="370743" rtl="0" eaLnBrk="1" latinLnBrk="0" hangingPunct="1">
              <a:spcBef>
                <a:spcPts val="811"/>
              </a:spcBef>
              <a:spcAft>
                <a:spcPts val="0"/>
              </a:spcAft>
              <a:buClr>
                <a:schemeClr val="accent1"/>
              </a:buClr>
              <a:buFont typeface="Wingdings 3" charset="2"/>
              <a:buChar char=""/>
              <a:defRPr kumimoji="1" sz="1297" kern="1200">
                <a:solidFill>
                  <a:schemeClr val="tx1">
                    <a:lumMod val="75000"/>
                    <a:lumOff val="25000"/>
                  </a:schemeClr>
                </a:solidFill>
                <a:latin typeface="+mn-lt"/>
                <a:ea typeface="+mn-ea"/>
                <a:cs typeface="+mn-cs"/>
              </a:defRPr>
            </a:lvl2pPr>
            <a:lvl3pPr marL="926859" indent="-185372" algn="l" defTabSz="370743" rtl="0" eaLnBrk="1" latinLnBrk="0" hangingPunct="1">
              <a:spcBef>
                <a:spcPts val="811"/>
              </a:spcBef>
              <a:spcAft>
                <a:spcPts val="0"/>
              </a:spcAft>
              <a:buClr>
                <a:schemeClr val="accent1"/>
              </a:buClr>
              <a:buFont typeface="Wingdings 3" charset="2"/>
              <a:buChar char=""/>
              <a:defRPr kumimoji="1" sz="1135" kern="1200">
                <a:solidFill>
                  <a:schemeClr val="tx1">
                    <a:lumMod val="75000"/>
                    <a:lumOff val="25000"/>
                  </a:schemeClr>
                </a:solidFill>
                <a:latin typeface="+mn-lt"/>
                <a:ea typeface="+mn-ea"/>
                <a:cs typeface="+mn-cs"/>
              </a:defRPr>
            </a:lvl3pPr>
            <a:lvl4pPr marL="1297602"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4pPr>
            <a:lvl5pPr marL="166834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5pPr>
            <a:lvl6pPr marL="2039089"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6pPr>
            <a:lvl7pPr marL="2409833"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7pPr>
            <a:lvl8pPr marL="278057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8pPr>
            <a:lvl9pPr marL="3151320"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9pPr>
          </a:lstStyle>
          <a:p>
            <a:r>
              <a:rPr lang="ja-JP" altLang="en-US" sz="1600" b="1" dirty="0"/>
              <a:t>申請書の書き方（</a:t>
            </a:r>
            <a:r>
              <a:rPr lang="en-US" altLang="ja-JP" sz="1600" b="1" dirty="0"/>
              <a:t>6</a:t>
            </a:r>
            <a:r>
              <a:rPr lang="ja-JP" altLang="en-US" sz="1600" b="1" dirty="0"/>
              <a:t>）</a:t>
            </a:r>
            <a:endParaRPr lang="en-US" altLang="ja-JP" sz="1600" b="1" dirty="0"/>
          </a:p>
          <a:p>
            <a:pPr marL="0" indent="0">
              <a:buFont typeface="Wingdings 3" charset="2"/>
              <a:buNone/>
            </a:pPr>
            <a:r>
              <a:rPr lang="ja-JP" altLang="en-US" dirty="0"/>
              <a:t>　 海外渡航助成　</a:t>
            </a:r>
            <a:r>
              <a:rPr lang="en-US" altLang="ja-JP" dirty="0"/>
              <a:t>p</a:t>
            </a:r>
            <a:r>
              <a:rPr lang="ja-JP" altLang="en-US" dirty="0"/>
              <a:t>１</a:t>
            </a:r>
            <a:endParaRPr lang="en-US" altLang="ja-JP" dirty="0"/>
          </a:p>
          <a:p>
            <a:pPr marL="0" indent="0">
              <a:buFont typeface="Wingdings 3" charset="2"/>
              <a:buNone/>
            </a:pPr>
            <a:endParaRPr lang="en-US" altLang="ja-JP" dirty="0">
              <a:solidFill>
                <a:schemeClr val="accent4">
                  <a:lumMod val="40000"/>
                  <a:lumOff val="60000"/>
                </a:schemeClr>
              </a:solidFill>
            </a:endParaRPr>
          </a:p>
          <a:p>
            <a:pPr marL="0" indent="0">
              <a:buFont typeface="Wingdings 3" charset="2"/>
              <a:buNone/>
            </a:pPr>
            <a:endParaRPr lang="en-US" altLang="ja-JP" dirty="0">
              <a:solidFill>
                <a:schemeClr val="accent4">
                  <a:lumMod val="40000"/>
                  <a:lumOff val="60000"/>
                </a:schemeClr>
              </a:solidFill>
            </a:endParaRPr>
          </a:p>
          <a:p>
            <a:pPr marL="0" indent="0">
              <a:buFont typeface="Wingdings 3" charset="2"/>
              <a:buNone/>
            </a:pPr>
            <a:endParaRPr lang="ja-JP" altLang="en-US" sz="1401" dirty="0">
              <a:solidFill>
                <a:schemeClr val="accent4">
                  <a:lumMod val="40000"/>
                  <a:lumOff val="60000"/>
                </a:schemeClr>
              </a:solidFill>
            </a:endParaRPr>
          </a:p>
        </p:txBody>
      </p:sp>
      <p:pic>
        <p:nvPicPr>
          <p:cNvPr id="3" name="図 2">
            <a:extLst>
              <a:ext uri="{FF2B5EF4-FFF2-40B4-BE49-F238E27FC236}">
                <a16:creationId xmlns:a16="http://schemas.microsoft.com/office/drawing/2014/main" id="{D322FB4A-892B-F24D-FA64-354D69016B41}"/>
              </a:ext>
            </a:extLst>
          </p:cNvPr>
          <p:cNvPicPr>
            <a:picLocks noChangeAspect="1"/>
          </p:cNvPicPr>
          <p:nvPr/>
        </p:nvPicPr>
        <p:blipFill>
          <a:blip r:embed="rId2"/>
          <a:stretch>
            <a:fillRect/>
          </a:stretch>
        </p:blipFill>
        <p:spPr>
          <a:xfrm>
            <a:off x="1545579" y="1051560"/>
            <a:ext cx="4688681" cy="7749540"/>
          </a:xfrm>
          <a:prstGeom prst="rect">
            <a:avLst/>
          </a:prstGeom>
        </p:spPr>
      </p:pic>
      <p:sp>
        <p:nvSpPr>
          <p:cNvPr id="2" name="四角形: 角を丸くする 1">
            <a:extLst>
              <a:ext uri="{FF2B5EF4-FFF2-40B4-BE49-F238E27FC236}">
                <a16:creationId xmlns:a16="http://schemas.microsoft.com/office/drawing/2014/main" id="{FC5E9FDE-CA58-4B54-80F5-6D7887F0BD78}"/>
              </a:ext>
            </a:extLst>
          </p:cNvPr>
          <p:cNvSpPr/>
          <p:nvPr/>
        </p:nvSpPr>
        <p:spPr>
          <a:xfrm>
            <a:off x="1771650" y="8039066"/>
            <a:ext cx="5234940" cy="84551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a:t>
            </a:r>
            <a:r>
              <a:rPr kumimoji="1" lang="ja-JP" altLang="en-US" dirty="0">
                <a:solidFill>
                  <a:srgbClr val="FF0000"/>
                </a:solidFill>
              </a:rPr>
              <a:t>「研究実績」の記載については研究助成の例（</a:t>
            </a:r>
            <a:r>
              <a:rPr kumimoji="1" lang="en-US" altLang="ja-JP" dirty="0">
                <a:solidFill>
                  <a:srgbClr val="FF0000"/>
                </a:solidFill>
              </a:rPr>
              <a:t>p.</a:t>
            </a:r>
            <a:r>
              <a:rPr kumimoji="1" lang="ja-JP" altLang="en-US" dirty="0">
                <a:solidFill>
                  <a:srgbClr val="FF0000"/>
                </a:solidFill>
              </a:rPr>
              <a:t>７）をご参考ください</a:t>
            </a:r>
          </a:p>
        </p:txBody>
      </p:sp>
    </p:spTree>
    <p:extLst>
      <p:ext uri="{BB962C8B-B14F-4D97-AF65-F5344CB8AC3E}">
        <p14:creationId xmlns:p14="http://schemas.microsoft.com/office/powerpoint/2010/main" val="4286846373"/>
      </p:ext>
    </p:extLst>
  </p:cSld>
  <p:clrMapOvr>
    <a:masterClrMapping/>
  </p:clrMapOvr>
  <mc:AlternateContent xmlns:mc="http://schemas.openxmlformats.org/markup-compatibility/2006" xmlns:p14="http://schemas.microsoft.com/office/powerpoint/2010/main">
    <mc:Choice Requires="p14">
      <p:transition spd="slow" p14:dur="2000" advTm="4671"/>
    </mc:Choice>
    <mc:Fallback xmlns="">
      <p:transition spd="slow" advTm="467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D57F1E4F-1CFF-5643-939E-217C01CDF565}" type="slidenum">
              <a:rPr lang="en-US" smtClean="0"/>
              <a:pPr/>
              <a:t>13</a:t>
            </a:fld>
            <a:endParaRPr lang="en-US" dirty="0"/>
          </a:p>
        </p:txBody>
      </p:sp>
      <p:sp>
        <p:nvSpPr>
          <p:cNvPr id="9" name="コンテンツ プレースホルダー 2">
            <a:extLst>
              <a:ext uri="{FF2B5EF4-FFF2-40B4-BE49-F238E27FC236}">
                <a16:creationId xmlns:a16="http://schemas.microsoft.com/office/drawing/2014/main" id="{FF07EFCD-DF89-4EA9-812F-817ACB278EDE}"/>
              </a:ext>
            </a:extLst>
          </p:cNvPr>
          <p:cNvSpPr txBox="1">
            <a:spLocks/>
          </p:cNvSpPr>
          <p:nvPr/>
        </p:nvSpPr>
        <p:spPr>
          <a:xfrm>
            <a:off x="1165734" y="339549"/>
            <a:ext cx="4779838" cy="756778"/>
          </a:xfrm>
          <a:prstGeom prst="rect">
            <a:avLst/>
          </a:prstGeom>
        </p:spPr>
        <p:txBody>
          <a:bodyPr vert="horz" lIns="91440" tIns="45720" rIns="91440" bIns="45720" rtlCol="0">
            <a:normAutofit/>
          </a:bodyPr>
          <a:lstStyle>
            <a:lvl1pPr marL="278058" indent="-278058" algn="l" defTabSz="370743" rtl="0" eaLnBrk="1" latinLnBrk="0" hangingPunct="1">
              <a:spcBef>
                <a:spcPts val="811"/>
              </a:spcBef>
              <a:spcAft>
                <a:spcPts val="0"/>
              </a:spcAft>
              <a:buClr>
                <a:schemeClr val="accent1"/>
              </a:buClr>
              <a:buFont typeface="Wingdings 3" charset="2"/>
              <a:buChar char=""/>
              <a:defRPr kumimoji="1" sz="1460" kern="1200">
                <a:solidFill>
                  <a:schemeClr val="tx1">
                    <a:lumMod val="75000"/>
                    <a:lumOff val="25000"/>
                  </a:schemeClr>
                </a:solidFill>
                <a:latin typeface="+mn-lt"/>
                <a:ea typeface="+mn-ea"/>
                <a:cs typeface="+mn-cs"/>
              </a:defRPr>
            </a:lvl1pPr>
            <a:lvl2pPr marL="602458" indent="-231715" algn="l" defTabSz="370743" rtl="0" eaLnBrk="1" latinLnBrk="0" hangingPunct="1">
              <a:spcBef>
                <a:spcPts val="811"/>
              </a:spcBef>
              <a:spcAft>
                <a:spcPts val="0"/>
              </a:spcAft>
              <a:buClr>
                <a:schemeClr val="accent1"/>
              </a:buClr>
              <a:buFont typeface="Wingdings 3" charset="2"/>
              <a:buChar char=""/>
              <a:defRPr kumimoji="1" sz="1297" kern="1200">
                <a:solidFill>
                  <a:schemeClr val="tx1">
                    <a:lumMod val="75000"/>
                    <a:lumOff val="25000"/>
                  </a:schemeClr>
                </a:solidFill>
                <a:latin typeface="+mn-lt"/>
                <a:ea typeface="+mn-ea"/>
                <a:cs typeface="+mn-cs"/>
              </a:defRPr>
            </a:lvl2pPr>
            <a:lvl3pPr marL="926859" indent="-185372" algn="l" defTabSz="370743" rtl="0" eaLnBrk="1" latinLnBrk="0" hangingPunct="1">
              <a:spcBef>
                <a:spcPts val="811"/>
              </a:spcBef>
              <a:spcAft>
                <a:spcPts val="0"/>
              </a:spcAft>
              <a:buClr>
                <a:schemeClr val="accent1"/>
              </a:buClr>
              <a:buFont typeface="Wingdings 3" charset="2"/>
              <a:buChar char=""/>
              <a:defRPr kumimoji="1" sz="1135" kern="1200">
                <a:solidFill>
                  <a:schemeClr val="tx1">
                    <a:lumMod val="75000"/>
                    <a:lumOff val="25000"/>
                  </a:schemeClr>
                </a:solidFill>
                <a:latin typeface="+mn-lt"/>
                <a:ea typeface="+mn-ea"/>
                <a:cs typeface="+mn-cs"/>
              </a:defRPr>
            </a:lvl3pPr>
            <a:lvl4pPr marL="1297602"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4pPr>
            <a:lvl5pPr marL="166834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5pPr>
            <a:lvl6pPr marL="2039089"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6pPr>
            <a:lvl7pPr marL="2409833"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7pPr>
            <a:lvl8pPr marL="278057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8pPr>
            <a:lvl9pPr marL="3151320"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9pPr>
          </a:lstStyle>
          <a:p>
            <a:r>
              <a:rPr lang="ja-JP" altLang="en-US" sz="1600" b="1" dirty="0"/>
              <a:t>申請書の書き方（７）</a:t>
            </a:r>
            <a:endParaRPr lang="en-US" altLang="ja-JP" sz="1600" b="1" dirty="0"/>
          </a:p>
          <a:p>
            <a:pPr marL="0" indent="0">
              <a:buFont typeface="Wingdings 3" charset="2"/>
              <a:buNone/>
            </a:pPr>
            <a:r>
              <a:rPr lang="ja-JP" altLang="en-US" dirty="0"/>
              <a:t>　 海外渡航助成　</a:t>
            </a:r>
            <a:r>
              <a:rPr lang="en-US" altLang="ja-JP" dirty="0"/>
              <a:t>p2</a:t>
            </a:r>
            <a:endParaRPr lang="en-US" altLang="ja-JP" dirty="0">
              <a:solidFill>
                <a:schemeClr val="accent4">
                  <a:lumMod val="40000"/>
                  <a:lumOff val="60000"/>
                </a:schemeClr>
              </a:solidFill>
            </a:endParaRPr>
          </a:p>
          <a:p>
            <a:pPr marL="0" indent="0">
              <a:buFont typeface="Wingdings 3" charset="2"/>
              <a:buNone/>
            </a:pPr>
            <a:endParaRPr lang="en-US" altLang="ja-JP" dirty="0">
              <a:solidFill>
                <a:schemeClr val="accent4">
                  <a:lumMod val="40000"/>
                  <a:lumOff val="60000"/>
                </a:schemeClr>
              </a:solidFill>
            </a:endParaRPr>
          </a:p>
          <a:p>
            <a:pPr marL="0" indent="0">
              <a:buFont typeface="Wingdings 3" charset="2"/>
              <a:buNone/>
            </a:pPr>
            <a:endParaRPr lang="ja-JP" altLang="en-US" sz="1401" dirty="0">
              <a:solidFill>
                <a:schemeClr val="accent4">
                  <a:lumMod val="40000"/>
                  <a:lumOff val="60000"/>
                </a:schemeClr>
              </a:solidFill>
            </a:endParaRPr>
          </a:p>
        </p:txBody>
      </p:sp>
      <p:pic>
        <p:nvPicPr>
          <p:cNvPr id="8" name="図 7">
            <a:extLst>
              <a:ext uri="{FF2B5EF4-FFF2-40B4-BE49-F238E27FC236}">
                <a16:creationId xmlns:a16="http://schemas.microsoft.com/office/drawing/2014/main" id="{A7B705B8-590E-F043-8691-556E35537DE8}"/>
              </a:ext>
            </a:extLst>
          </p:cNvPr>
          <p:cNvPicPr>
            <a:picLocks noChangeAspect="1"/>
          </p:cNvPicPr>
          <p:nvPr/>
        </p:nvPicPr>
        <p:blipFill>
          <a:blip r:embed="rId2"/>
          <a:stretch>
            <a:fillRect/>
          </a:stretch>
        </p:blipFill>
        <p:spPr>
          <a:xfrm>
            <a:off x="1165734" y="950459"/>
            <a:ext cx="5114276" cy="7490683"/>
          </a:xfrm>
          <a:prstGeom prst="rect">
            <a:avLst/>
          </a:prstGeom>
        </p:spPr>
      </p:pic>
    </p:spTree>
    <p:extLst>
      <p:ext uri="{BB962C8B-B14F-4D97-AF65-F5344CB8AC3E}">
        <p14:creationId xmlns:p14="http://schemas.microsoft.com/office/powerpoint/2010/main" val="691345795"/>
      </p:ext>
    </p:extLst>
  </p:cSld>
  <p:clrMapOvr>
    <a:masterClrMapping/>
  </p:clrMapOvr>
  <mc:AlternateContent xmlns:mc="http://schemas.openxmlformats.org/markup-compatibility/2006" xmlns:p14="http://schemas.microsoft.com/office/powerpoint/2010/main">
    <mc:Choice Requires="p14">
      <p:transition spd="slow" p14:dur="2000" advTm="2759"/>
    </mc:Choice>
    <mc:Fallback xmlns="">
      <p:transition spd="slow" advTm="275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D57F1E4F-1CFF-5643-939E-217C01CDF565}" type="slidenum">
              <a:rPr lang="en-US" smtClean="0"/>
              <a:pPr/>
              <a:t>14</a:t>
            </a:fld>
            <a:endParaRPr lang="en-US" dirty="0"/>
          </a:p>
        </p:txBody>
      </p:sp>
      <p:sp>
        <p:nvSpPr>
          <p:cNvPr id="5" name="コンテンツ プレースホルダー 2">
            <a:extLst>
              <a:ext uri="{FF2B5EF4-FFF2-40B4-BE49-F238E27FC236}">
                <a16:creationId xmlns:a16="http://schemas.microsoft.com/office/drawing/2014/main" id="{FF2373A9-81F1-421C-92A0-DF962946EC2A}"/>
              </a:ext>
            </a:extLst>
          </p:cNvPr>
          <p:cNvSpPr txBox="1">
            <a:spLocks/>
          </p:cNvSpPr>
          <p:nvPr/>
        </p:nvSpPr>
        <p:spPr>
          <a:xfrm>
            <a:off x="1226247" y="383234"/>
            <a:ext cx="4779838" cy="804639"/>
          </a:xfrm>
          <a:prstGeom prst="rect">
            <a:avLst/>
          </a:prstGeom>
        </p:spPr>
        <p:txBody>
          <a:bodyPr vert="horz" lIns="91440" tIns="45720" rIns="91440" bIns="45720" rtlCol="0">
            <a:normAutofit/>
          </a:bodyPr>
          <a:lstStyle>
            <a:lvl1pPr marL="278058" indent="-278058" algn="l" defTabSz="370743" rtl="0" eaLnBrk="1" latinLnBrk="0" hangingPunct="1">
              <a:spcBef>
                <a:spcPts val="811"/>
              </a:spcBef>
              <a:spcAft>
                <a:spcPts val="0"/>
              </a:spcAft>
              <a:buClr>
                <a:schemeClr val="accent1"/>
              </a:buClr>
              <a:buFont typeface="Wingdings 3" charset="2"/>
              <a:buChar char=""/>
              <a:defRPr kumimoji="1" sz="1460" kern="1200">
                <a:solidFill>
                  <a:schemeClr val="tx1">
                    <a:lumMod val="75000"/>
                    <a:lumOff val="25000"/>
                  </a:schemeClr>
                </a:solidFill>
                <a:latin typeface="+mn-lt"/>
                <a:ea typeface="+mn-ea"/>
                <a:cs typeface="+mn-cs"/>
              </a:defRPr>
            </a:lvl1pPr>
            <a:lvl2pPr marL="602458" indent="-231715" algn="l" defTabSz="370743" rtl="0" eaLnBrk="1" latinLnBrk="0" hangingPunct="1">
              <a:spcBef>
                <a:spcPts val="811"/>
              </a:spcBef>
              <a:spcAft>
                <a:spcPts val="0"/>
              </a:spcAft>
              <a:buClr>
                <a:schemeClr val="accent1"/>
              </a:buClr>
              <a:buFont typeface="Wingdings 3" charset="2"/>
              <a:buChar char=""/>
              <a:defRPr kumimoji="1" sz="1297" kern="1200">
                <a:solidFill>
                  <a:schemeClr val="tx1">
                    <a:lumMod val="75000"/>
                    <a:lumOff val="25000"/>
                  </a:schemeClr>
                </a:solidFill>
                <a:latin typeface="+mn-lt"/>
                <a:ea typeface="+mn-ea"/>
                <a:cs typeface="+mn-cs"/>
              </a:defRPr>
            </a:lvl2pPr>
            <a:lvl3pPr marL="926859" indent="-185372" algn="l" defTabSz="370743" rtl="0" eaLnBrk="1" latinLnBrk="0" hangingPunct="1">
              <a:spcBef>
                <a:spcPts val="811"/>
              </a:spcBef>
              <a:spcAft>
                <a:spcPts val="0"/>
              </a:spcAft>
              <a:buClr>
                <a:schemeClr val="accent1"/>
              </a:buClr>
              <a:buFont typeface="Wingdings 3" charset="2"/>
              <a:buChar char=""/>
              <a:defRPr kumimoji="1" sz="1135" kern="1200">
                <a:solidFill>
                  <a:schemeClr val="tx1">
                    <a:lumMod val="75000"/>
                    <a:lumOff val="25000"/>
                  </a:schemeClr>
                </a:solidFill>
                <a:latin typeface="+mn-lt"/>
                <a:ea typeface="+mn-ea"/>
                <a:cs typeface="+mn-cs"/>
              </a:defRPr>
            </a:lvl3pPr>
            <a:lvl4pPr marL="1297602"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4pPr>
            <a:lvl5pPr marL="166834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5pPr>
            <a:lvl6pPr marL="2039089"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6pPr>
            <a:lvl7pPr marL="2409833"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7pPr>
            <a:lvl8pPr marL="278057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8pPr>
            <a:lvl9pPr marL="3151320"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9pPr>
          </a:lstStyle>
          <a:p>
            <a:r>
              <a:rPr lang="ja-JP" altLang="en-US" sz="1600" b="1" dirty="0"/>
              <a:t>推薦書見本（１）</a:t>
            </a:r>
            <a:endParaRPr lang="en-US" altLang="ja-JP" sz="1600" b="1" dirty="0"/>
          </a:p>
          <a:p>
            <a:pPr marL="0" indent="0">
              <a:buFont typeface="Wingdings 3" charset="2"/>
              <a:buNone/>
            </a:pPr>
            <a:r>
              <a:rPr lang="ja-JP" altLang="en-US" dirty="0"/>
              <a:t>　 研究助成（人文社会科学分野）</a:t>
            </a:r>
            <a:endParaRPr lang="en-US" altLang="ja-JP" dirty="0"/>
          </a:p>
          <a:p>
            <a:pPr marL="0" indent="0">
              <a:buFont typeface="Wingdings 3" charset="2"/>
              <a:buNone/>
            </a:pPr>
            <a:endParaRPr lang="en-US" altLang="ja-JP" dirty="0">
              <a:solidFill>
                <a:schemeClr val="accent4">
                  <a:lumMod val="40000"/>
                  <a:lumOff val="60000"/>
                </a:schemeClr>
              </a:solidFill>
            </a:endParaRPr>
          </a:p>
          <a:p>
            <a:pPr marL="0" indent="0">
              <a:buFont typeface="Wingdings 3" charset="2"/>
              <a:buNone/>
            </a:pPr>
            <a:endParaRPr lang="en-US" altLang="ja-JP" dirty="0">
              <a:solidFill>
                <a:schemeClr val="accent4">
                  <a:lumMod val="40000"/>
                  <a:lumOff val="60000"/>
                </a:schemeClr>
              </a:solidFill>
            </a:endParaRPr>
          </a:p>
          <a:p>
            <a:pPr marL="0" indent="0">
              <a:buFont typeface="Wingdings 3" charset="2"/>
              <a:buNone/>
            </a:pPr>
            <a:endParaRPr lang="ja-JP" altLang="en-US" sz="1401" dirty="0">
              <a:solidFill>
                <a:schemeClr val="accent4">
                  <a:lumMod val="40000"/>
                  <a:lumOff val="60000"/>
                </a:schemeClr>
              </a:solidFill>
            </a:endParaRPr>
          </a:p>
        </p:txBody>
      </p:sp>
      <p:pic>
        <p:nvPicPr>
          <p:cNvPr id="4" name="図 3">
            <a:extLst>
              <a:ext uri="{FF2B5EF4-FFF2-40B4-BE49-F238E27FC236}">
                <a16:creationId xmlns:a16="http://schemas.microsoft.com/office/drawing/2014/main" id="{3D7963BC-B69A-6D41-7C89-D98D95B70EEA}"/>
              </a:ext>
            </a:extLst>
          </p:cNvPr>
          <p:cNvPicPr>
            <a:picLocks noChangeAspect="1"/>
          </p:cNvPicPr>
          <p:nvPr/>
        </p:nvPicPr>
        <p:blipFill>
          <a:blip r:embed="rId2"/>
          <a:stretch>
            <a:fillRect/>
          </a:stretch>
        </p:blipFill>
        <p:spPr>
          <a:xfrm>
            <a:off x="1226247" y="1187873"/>
            <a:ext cx="5594648" cy="7668525"/>
          </a:xfrm>
          <a:prstGeom prst="rect">
            <a:avLst/>
          </a:prstGeom>
        </p:spPr>
      </p:pic>
      <p:sp>
        <p:nvSpPr>
          <p:cNvPr id="6" name="正方形/長方形 5">
            <a:extLst>
              <a:ext uri="{FF2B5EF4-FFF2-40B4-BE49-F238E27FC236}">
                <a16:creationId xmlns:a16="http://schemas.microsoft.com/office/drawing/2014/main" id="{D3644E8B-07E5-C67A-1BB9-D5646E5300EB}"/>
              </a:ext>
            </a:extLst>
          </p:cNvPr>
          <p:cNvSpPr/>
          <p:nvPr/>
        </p:nvSpPr>
        <p:spPr>
          <a:xfrm>
            <a:off x="3707606" y="2743200"/>
            <a:ext cx="2761774" cy="14098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dirty="0"/>
              <a:t>1.</a:t>
            </a:r>
            <a:r>
              <a:rPr kumimoji="1" lang="ja-JP" altLang="en-US" dirty="0"/>
              <a:t>　所属機関名称</a:t>
            </a:r>
            <a:endParaRPr kumimoji="1" lang="en-US" altLang="ja-JP" dirty="0"/>
          </a:p>
          <a:p>
            <a:r>
              <a:rPr kumimoji="1" lang="en-US" altLang="ja-JP" dirty="0"/>
              <a:t>2.</a:t>
            </a:r>
            <a:r>
              <a:rPr kumimoji="1" lang="ja-JP" altLang="en-US" dirty="0"/>
              <a:t>　役職</a:t>
            </a:r>
            <a:endParaRPr kumimoji="1" lang="en-US" altLang="ja-JP" dirty="0"/>
          </a:p>
          <a:p>
            <a:r>
              <a:rPr kumimoji="1" lang="en-US" altLang="ja-JP" dirty="0"/>
              <a:t>3.</a:t>
            </a:r>
            <a:r>
              <a:rPr kumimoji="1" lang="ja-JP" altLang="en-US" dirty="0"/>
              <a:t>　氏名</a:t>
            </a:r>
            <a:endParaRPr kumimoji="1" lang="en-US" altLang="ja-JP" dirty="0"/>
          </a:p>
          <a:p>
            <a:r>
              <a:rPr kumimoji="1" lang="en-US" altLang="ja-JP" dirty="0"/>
              <a:t>4.</a:t>
            </a:r>
            <a:r>
              <a:rPr kumimoji="1" lang="ja-JP" altLang="en-US" dirty="0"/>
              <a:t>　所在地</a:t>
            </a:r>
            <a:endParaRPr kumimoji="1" lang="en-US" altLang="ja-JP" dirty="0"/>
          </a:p>
          <a:p>
            <a:r>
              <a:rPr kumimoji="1" lang="en-US" altLang="ja-JP" dirty="0"/>
              <a:t>5.</a:t>
            </a:r>
            <a:r>
              <a:rPr kumimoji="1" lang="ja-JP" altLang="en-US" dirty="0"/>
              <a:t>　印章</a:t>
            </a:r>
          </a:p>
        </p:txBody>
      </p:sp>
      <p:sp>
        <p:nvSpPr>
          <p:cNvPr id="8" name="正方形/長方形 7">
            <a:extLst>
              <a:ext uri="{FF2B5EF4-FFF2-40B4-BE49-F238E27FC236}">
                <a16:creationId xmlns:a16="http://schemas.microsoft.com/office/drawing/2014/main" id="{9FC3104C-DDBB-E68E-DD5E-C59AD2EF9A8E}"/>
              </a:ext>
            </a:extLst>
          </p:cNvPr>
          <p:cNvSpPr/>
          <p:nvPr/>
        </p:nvSpPr>
        <p:spPr>
          <a:xfrm>
            <a:off x="2571750" y="4598341"/>
            <a:ext cx="4091940" cy="40544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dirty="0"/>
              <a:t>1.</a:t>
            </a:r>
            <a:r>
              <a:rPr kumimoji="1" lang="ja-JP" altLang="en-US" dirty="0"/>
              <a:t>　候補者名</a:t>
            </a:r>
            <a:endParaRPr kumimoji="1" lang="en-US" altLang="ja-JP" dirty="0"/>
          </a:p>
          <a:p>
            <a:r>
              <a:rPr kumimoji="1" lang="en-US" altLang="ja-JP" dirty="0"/>
              <a:t>2.</a:t>
            </a:r>
            <a:r>
              <a:rPr kumimoji="1" lang="ja-JP" altLang="en-US" dirty="0"/>
              <a:t>　研究テーマ</a:t>
            </a:r>
            <a:endParaRPr kumimoji="1" lang="en-US" altLang="ja-JP" dirty="0"/>
          </a:p>
          <a:p>
            <a:r>
              <a:rPr kumimoji="1" lang="en-US" altLang="ja-JP" dirty="0"/>
              <a:t>3.</a:t>
            </a:r>
            <a:r>
              <a:rPr kumimoji="1" lang="ja-JP" altLang="en-US" dirty="0"/>
              <a:t>　推薦理由</a:t>
            </a:r>
            <a:endParaRPr kumimoji="1" lang="en-US" altLang="ja-JP" dirty="0"/>
          </a:p>
          <a:p>
            <a:r>
              <a:rPr kumimoji="1" lang="ja-JP" altLang="en-US" dirty="0"/>
              <a:t>（</a:t>
            </a:r>
            <a:r>
              <a:rPr kumimoji="1" lang="en-US" altLang="ja-JP" dirty="0"/>
              <a:t>1</a:t>
            </a:r>
            <a:r>
              <a:rPr kumimoji="1" lang="ja-JP" altLang="en-US" dirty="0"/>
              <a:t>）業績</a:t>
            </a:r>
            <a:endParaRPr kumimoji="1" lang="en-US" altLang="ja-JP" dirty="0"/>
          </a:p>
          <a:p>
            <a:r>
              <a:rPr kumimoji="1" lang="ja-JP" altLang="en-US" dirty="0"/>
              <a:t>（</a:t>
            </a:r>
            <a:r>
              <a:rPr kumimoji="1" lang="en-US" altLang="ja-JP" dirty="0"/>
              <a:t>2</a:t>
            </a:r>
            <a:r>
              <a:rPr kumimoji="1" lang="ja-JP" altLang="en-US" dirty="0"/>
              <a:t>）現在の研究状況</a:t>
            </a:r>
            <a:endParaRPr kumimoji="1" lang="en-US" altLang="ja-JP" dirty="0"/>
          </a:p>
          <a:p>
            <a:r>
              <a:rPr kumimoji="1" lang="ja-JP" altLang="en-US" dirty="0"/>
              <a:t>（</a:t>
            </a:r>
            <a:r>
              <a:rPr kumimoji="1" lang="en-US" altLang="ja-JP" dirty="0"/>
              <a:t>3</a:t>
            </a:r>
            <a:r>
              <a:rPr kumimoji="1" lang="ja-JP" altLang="en-US" dirty="0"/>
              <a:t>）今後の展望</a:t>
            </a:r>
            <a:endParaRPr kumimoji="1" lang="en-US" altLang="ja-JP" dirty="0"/>
          </a:p>
          <a:p>
            <a:r>
              <a:rPr kumimoji="1" lang="ja-JP" altLang="en-US" dirty="0"/>
              <a:t>（</a:t>
            </a:r>
            <a:r>
              <a:rPr kumimoji="1" lang="en-US" altLang="ja-JP" dirty="0"/>
              <a:t>4</a:t>
            </a:r>
            <a:r>
              <a:rPr kumimoji="1" lang="ja-JP" altLang="en-US" dirty="0"/>
              <a:t>）本人の人柄</a:t>
            </a:r>
            <a:endParaRPr kumimoji="1" lang="en-US" altLang="ja-JP" dirty="0"/>
          </a:p>
          <a:p>
            <a:r>
              <a:rPr kumimoji="1" lang="ja-JP" altLang="en-US" dirty="0"/>
              <a:t>（</a:t>
            </a:r>
            <a:r>
              <a:rPr kumimoji="1" lang="en-US" altLang="ja-JP" dirty="0"/>
              <a:t>5</a:t>
            </a:r>
            <a:r>
              <a:rPr kumimoji="1" lang="ja-JP" altLang="en-US" dirty="0"/>
              <a:t>）地域への貢献</a:t>
            </a:r>
            <a:endParaRPr kumimoji="1" lang="en-US" altLang="ja-JP" dirty="0"/>
          </a:p>
          <a:p>
            <a:r>
              <a:rPr kumimoji="1" lang="ja-JP" altLang="en-US" dirty="0"/>
              <a:t>「上記の理由から推薦します」の記載</a:t>
            </a:r>
          </a:p>
        </p:txBody>
      </p:sp>
    </p:spTree>
    <p:extLst>
      <p:ext uri="{BB962C8B-B14F-4D97-AF65-F5344CB8AC3E}">
        <p14:creationId xmlns:p14="http://schemas.microsoft.com/office/powerpoint/2010/main" val="3186974935"/>
      </p:ext>
    </p:extLst>
  </p:cSld>
  <p:clrMapOvr>
    <a:masterClrMapping/>
  </p:clrMapOvr>
  <mc:AlternateContent xmlns:mc="http://schemas.openxmlformats.org/markup-compatibility/2006" xmlns:p14="http://schemas.microsoft.com/office/powerpoint/2010/main">
    <mc:Choice Requires="p14">
      <p:transition spd="slow" p14:dur="2000" advTm="6551"/>
    </mc:Choice>
    <mc:Fallback xmlns="">
      <p:transition spd="slow" advTm="655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D57F1E4F-1CFF-5643-939E-217C01CDF565}" type="slidenum">
              <a:rPr lang="en-US" smtClean="0"/>
              <a:pPr/>
              <a:t>15</a:t>
            </a:fld>
            <a:endParaRPr lang="en-US" dirty="0"/>
          </a:p>
        </p:txBody>
      </p:sp>
      <p:sp>
        <p:nvSpPr>
          <p:cNvPr id="6" name="コンテンツ プレースホルダー 2">
            <a:extLst>
              <a:ext uri="{FF2B5EF4-FFF2-40B4-BE49-F238E27FC236}">
                <a16:creationId xmlns:a16="http://schemas.microsoft.com/office/drawing/2014/main" id="{D33E611C-04DE-4524-B0C0-8DB09800A264}"/>
              </a:ext>
            </a:extLst>
          </p:cNvPr>
          <p:cNvSpPr txBox="1">
            <a:spLocks/>
          </p:cNvSpPr>
          <p:nvPr/>
        </p:nvSpPr>
        <p:spPr>
          <a:xfrm>
            <a:off x="1317687" y="383234"/>
            <a:ext cx="4779838" cy="804639"/>
          </a:xfrm>
          <a:prstGeom prst="rect">
            <a:avLst/>
          </a:prstGeom>
        </p:spPr>
        <p:txBody>
          <a:bodyPr vert="horz" lIns="91440" tIns="45720" rIns="91440" bIns="45720" rtlCol="0">
            <a:normAutofit/>
          </a:bodyPr>
          <a:lstStyle>
            <a:lvl1pPr marL="278058" indent="-278058" algn="l" defTabSz="370743" rtl="0" eaLnBrk="1" latinLnBrk="0" hangingPunct="1">
              <a:spcBef>
                <a:spcPts val="811"/>
              </a:spcBef>
              <a:spcAft>
                <a:spcPts val="0"/>
              </a:spcAft>
              <a:buClr>
                <a:schemeClr val="accent1"/>
              </a:buClr>
              <a:buFont typeface="Wingdings 3" charset="2"/>
              <a:buChar char=""/>
              <a:defRPr kumimoji="1" sz="1460" kern="1200">
                <a:solidFill>
                  <a:schemeClr val="tx1">
                    <a:lumMod val="75000"/>
                    <a:lumOff val="25000"/>
                  </a:schemeClr>
                </a:solidFill>
                <a:latin typeface="+mn-lt"/>
                <a:ea typeface="+mn-ea"/>
                <a:cs typeface="+mn-cs"/>
              </a:defRPr>
            </a:lvl1pPr>
            <a:lvl2pPr marL="602458" indent="-231715" algn="l" defTabSz="370743" rtl="0" eaLnBrk="1" latinLnBrk="0" hangingPunct="1">
              <a:spcBef>
                <a:spcPts val="811"/>
              </a:spcBef>
              <a:spcAft>
                <a:spcPts val="0"/>
              </a:spcAft>
              <a:buClr>
                <a:schemeClr val="accent1"/>
              </a:buClr>
              <a:buFont typeface="Wingdings 3" charset="2"/>
              <a:buChar char=""/>
              <a:defRPr kumimoji="1" sz="1297" kern="1200">
                <a:solidFill>
                  <a:schemeClr val="tx1">
                    <a:lumMod val="75000"/>
                    <a:lumOff val="25000"/>
                  </a:schemeClr>
                </a:solidFill>
                <a:latin typeface="+mn-lt"/>
                <a:ea typeface="+mn-ea"/>
                <a:cs typeface="+mn-cs"/>
              </a:defRPr>
            </a:lvl2pPr>
            <a:lvl3pPr marL="926859" indent="-185372" algn="l" defTabSz="370743" rtl="0" eaLnBrk="1" latinLnBrk="0" hangingPunct="1">
              <a:spcBef>
                <a:spcPts val="811"/>
              </a:spcBef>
              <a:spcAft>
                <a:spcPts val="0"/>
              </a:spcAft>
              <a:buClr>
                <a:schemeClr val="accent1"/>
              </a:buClr>
              <a:buFont typeface="Wingdings 3" charset="2"/>
              <a:buChar char=""/>
              <a:defRPr kumimoji="1" sz="1135" kern="1200">
                <a:solidFill>
                  <a:schemeClr val="tx1">
                    <a:lumMod val="75000"/>
                    <a:lumOff val="25000"/>
                  </a:schemeClr>
                </a:solidFill>
                <a:latin typeface="+mn-lt"/>
                <a:ea typeface="+mn-ea"/>
                <a:cs typeface="+mn-cs"/>
              </a:defRPr>
            </a:lvl3pPr>
            <a:lvl4pPr marL="1297602"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4pPr>
            <a:lvl5pPr marL="166834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5pPr>
            <a:lvl6pPr marL="2039089"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6pPr>
            <a:lvl7pPr marL="2409833"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7pPr>
            <a:lvl8pPr marL="278057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8pPr>
            <a:lvl9pPr marL="3151320"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9pPr>
          </a:lstStyle>
          <a:p>
            <a:r>
              <a:rPr lang="ja-JP" altLang="en-US" sz="1600" b="1" dirty="0"/>
              <a:t>推薦書見本（２）</a:t>
            </a:r>
            <a:endParaRPr lang="en-US" altLang="ja-JP" sz="1600" b="1" dirty="0"/>
          </a:p>
          <a:p>
            <a:pPr marL="0" indent="0">
              <a:buFont typeface="Wingdings 3" charset="2"/>
              <a:buNone/>
            </a:pPr>
            <a:r>
              <a:rPr lang="ja-JP" altLang="en-US" dirty="0"/>
              <a:t>　 研究助成（自然科学分野）</a:t>
            </a:r>
            <a:endParaRPr lang="en-US" altLang="ja-JP" dirty="0"/>
          </a:p>
          <a:p>
            <a:pPr marL="0" indent="0">
              <a:buFont typeface="Wingdings 3" charset="2"/>
              <a:buNone/>
            </a:pPr>
            <a:endParaRPr lang="en-US" altLang="ja-JP" dirty="0">
              <a:solidFill>
                <a:schemeClr val="accent4">
                  <a:lumMod val="40000"/>
                  <a:lumOff val="60000"/>
                </a:schemeClr>
              </a:solidFill>
            </a:endParaRPr>
          </a:p>
          <a:p>
            <a:pPr marL="0" indent="0">
              <a:buFont typeface="Wingdings 3" charset="2"/>
              <a:buNone/>
            </a:pPr>
            <a:endParaRPr lang="en-US" altLang="ja-JP" dirty="0">
              <a:solidFill>
                <a:schemeClr val="accent4">
                  <a:lumMod val="40000"/>
                  <a:lumOff val="60000"/>
                </a:schemeClr>
              </a:solidFill>
            </a:endParaRPr>
          </a:p>
          <a:p>
            <a:pPr marL="0" indent="0">
              <a:buFont typeface="Wingdings 3" charset="2"/>
              <a:buNone/>
            </a:pPr>
            <a:endParaRPr lang="ja-JP" altLang="en-US" sz="1401" dirty="0">
              <a:solidFill>
                <a:schemeClr val="accent4">
                  <a:lumMod val="40000"/>
                  <a:lumOff val="60000"/>
                </a:schemeClr>
              </a:solidFill>
            </a:endParaRPr>
          </a:p>
        </p:txBody>
      </p:sp>
      <p:pic>
        <p:nvPicPr>
          <p:cNvPr id="10" name="図 9">
            <a:extLst>
              <a:ext uri="{FF2B5EF4-FFF2-40B4-BE49-F238E27FC236}">
                <a16:creationId xmlns:a16="http://schemas.microsoft.com/office/drawing/2014/main" id="{7C6C75A4-794E-2E59-A5AF-B370773C8699}"/>
              </a:ext>
            </a:extLst>
          </p:cNvPr>
          <p:cNvPicPr>
            <a:picLocks noChangeAspect="1"/>
          </p:cNvPicPr>
          <p:nvPr/>
        </p:nvPicPr>
        <p:blipFill>
          <a:blip r:embed="rId2"/>
          <a:stretch>
            <a:fillRect/>
          </a:stretch>
        </p:blipFill>
        <p:spPr>
          <a:xfrm>
            <a:off x="1420557" y="1005840"/>
            <a:ext cx="5083113" cy="7931151"/>
          </a:xfrm>
          <a:prstGeom prst="rect">
            <a:avLst/>
          </a:prstGeom>
        </p:spPr>
      </p:pic>
      <p:sp>
        <p:nvSpPr>
          <p:cNvPr id="11" name="正方形/長方形 10">
            <a:extLst>
              <a:ext uri="{FF2B5EF4-FFF2-40B4-BE49-F238E27FC236}">
                <a16:creationId xmlns:a16="http://schemas.microsoft.com/office/drawing/2014/main" id="{B4DC5342-6492-C2E7-2BD0-AD3443EB34C7}"/>
              </a:ext>
            </a:extLst>
          </p:cNvPr>
          <p:cNvSpPr/>
          <p:nvPr/>
        </p:nvSpPr>
        <p:spPr>
          <a:xfrm>
            <a:off x="3701512" y="2240280"/>
            <a:ext cx="2761774" cy="14098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dirty="0"/>
              <a:t>1.</a:t>
            </a:r>
            <a:r>
              <a:rPr kumimoji="1" lang="ja-JP" altLang="en-US" dirty="0"/>
              <a:t>　所属機関名称</a:t>
            </a:r>
            <a:endParaRPr kumimoji="1" lang="en-US" altLang="ja-JP" dirty="0"/>
          </a:p>
          <a:p>
            <a:r>
              <a:rPr kumimoji="1" lang="en-US" altLang="ja-JP" dirty="0"/>
              <a:t>2.</a:t>
            </a:r>
            <a:r>
              <a:rPr kumimoji="1" lang="ja-JP" altLang="en-US" dirty="0"/>
              <a:t>　役職</a:t>
            </a:r>
            <a:endParaRPr kumimoji="1" lang="en-US" altLang="ja-JP" dirty="0"/>
          </a:p>
          <a:p>
            <a:r>
              <a:rPr kumimoji="1" lang="en-US" altLang="ja-JP" dirty="0"/>
              <a:t>3.</a:t>
            </a:r>
            <a:r>
              <a:rPr kumimoji="1" lang="ja-JP" altLang="en-US" dirty="0"/>
              <a:t>　氏名</a:t>
            </a:r>
            <a:endParaRPr kumimoji="1" lang="en-US" altLang="ja-JP" dirty="0"/>
          </a:p>
          <a:p>
            <a:r>
              <a:rPr kumimoji="1" lang="en-US" altLang="ja-JP" dirty="0"/>
              <a:t>4.</a:t>
            </a:r>
            <a:r>
              <a:rPr kumimoji="1" lang="ja-JP" altLang="en-US" dirty="0"/>
              <a:t>　所在地</a:t>
            </a:r>
            <a:endParaRPr kumimoji="1" lang="en-US" altLang="ja-JP" dirty="0"/>
          </a:p>
          <a:p>
            <a:r>
              <a:rPr kumimoji="1" lang="en-US" altLang="ja-JP" dirty="0"/>
              <a:t>5.</a:t>
            </a:r>
            <a:r>
              <a:rPr kumimoji="1" lang="ja-JP" altLang="en-US" dirty="0"/>
              <a:t>　印章</a:t>
            </a:r>
          </a:p>
        </p:txBody>
      </p:sp>
      <p:sp>
        <p:nvSpPr>
          <p:cNvPr id="12" name="正方形/長方形 11">
            <a:extLst>
              <a:ext uri="{FF2B5EF4-FFF2-40B4-BE49-F238E27FC236}">
                <a16:creationId xmlns:a16="http://schemas.microsoft.com/office/drawing/2014/main" id="{9ECDEF01-1C28-B3F3-61B9-AE06161E0E0C}"/>
              </a:ext>
            </a:extLst>
          </p:cNvPr>
          <p:cNvSpPr/>
          <p:nvPr/>
        </p:nvSpPr>
        <p:spPr>
          <a:xfrm>
            <a:off x="1550006" y="4598341"/>
            <a:ext cx="4913279" cy="417989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dirty="0"/>
              <a:t>1.</a:t>
            </a:r>
            <a:r>
              <a:rPr kumimoji="1" lang="ja-JP" altLang="en-US" dirty="0"/>
              <a:t>　推薦理由</a:t>
            </a:r>
            <a:endParaRPr kumimoji="1" lang="en-US" altLang="ja-JP" dirty="0"/>
          </a:p>
          <a:p>
            <a:r>
              <a:rPr kumimoji="1" lang="ja-JP" altLang="en-US" dirty="0"/>
              <a:t>（</a:t>
            </a:r>
            <a:r>
              <a:rPr kumimoji="1" lang="en-US" altLang="ja-JP" dirty="0"/>
              <a:t>1</a:t>
            </a:r>
            <a:r>
              <a:rPr kumimoji="1" lang="ja-JP" altLang="en-US" dirty="0"/>
              <a:t>）業績</a:t>
            </a:r>
            <a:endParaRPr kumimoji="1" lang="en-US" altLang="ja-JP" dirty="0"/>
          </a:p>
          <a:p>
            <a:r>
              <a:rPr kumimoji="1" lang="ja-JP" altLang="en-US" dirty="0"/>
              <a:t>（</a:t>
            </a:r>
            <a:r>
              <a:rPr kumimoji="1" lang="en-US" altLang="ja-JP" dirty="0"/>
              <a:t>2</a:t>
            </a:r>
            <a:r>
              <a:rPr kumimoji="1" lang="ja-JP" altLang="en-US" dirty="0"/>
              <a:t>）現在の研究状況</a:t>
            </a:r>
            <a:endParaRPr kumimoji="1" lang="en-US" altLang="ja-JP" dirty="0"/>
          </a:p>
          <a:p>
            <a:r>
              <a:rPr kumimoji="1" lang="ja-JP" altLang="en-US" dirty="0"/>
              <a:t>（</a:t>
            </a:r>
            <a:r>
              <a:rPr kumimoji="1" lang="en-US" altLang="ja-JP" dirty="0"/>
              <a:t>3</a:t>
            </a:r>
            <a:r>
              <a:rPr kumimoji="1" lang="ja-JP" altLang="en-US" dirty="0"/>
              <a:t>）今後の展望</a:t>
            </a:r>
            <a:endParaRPr kumimoji="1" lang="en-US" altLang="ja-JP" dirty="0"/>
          </a:p>
          <a:p>
            <a:r>
              <a:rPr kumimoji="1" lang="ja-JP" altLang="en-US" dirty="0"/>
              <a:t>（</a:t>
            </a:r>
            <a:r>
              <a:rPr kumimoji="1" lang="en-US" altLang="ja-JP" dirty="0"/>
              <a:t>4</a:t>
            </a:r>
            <a:r>
              <a:rPr kumimoji="1" lang="ja-JP" altLang="en-US" dirty="0"/>
              <a:t>）本人の人柄</a:t>
            </a:r>
            <a:endParaRPr kumimoji="1" lang="en-US" altLang="ja-JP" dirty="0"/>
          </a:p>
          <a:p>
            <a:r>
              <a:rPr kumimoji="1" lang="ja-JP" altLang="en-US" dirty="0"/>
              <a:t>（</a:t>
            </a:r>
            <a:r>
              <a:rPr kumimoji="1" lang="en-US" altLang="ja-JP" dirty="0"/>
              <a:t>5</a:t>
            </a:r>
            <a:r>
              <a:rPr kumimoji="1" lang="ja-JP" altLang="en-US" dirty="0"/>
              <a:t>）地域への貢献</a:t>
            </a:r>
            <a:endParaRPr kumimoji="1" lang="en-US" altLang="ja-JP" dirty="0"/>
          </a:p>
          <a:p>
            <a:r>
              <a:rPr kumimoji="1" lang="ja-JP" altLang="en-US" dirty="0"/>
              <a:t>「上記の理由から推薦します」の記載</a:t>
            </a:r>
          </a:p>
        </p:txBody>
      </p:sp>
      <p:sp>
        <p:nvSpPr>
          <p:cNvPr id="13" name="正方形/長方形 12">
            <a:extLst>
              <a:ext uri="{FF2B5EF4-FFF2-40B4-BE49-F238E27FC236}">
                <a16:creationId xmlns:a16="http://schemas.microsoft.com/office/drawing/2014/main" id="{B4688C01-61F9-8C57-0112-09E50B2545EA}"/>
              </a:ext>
            </a:extLst>
          </p:cNvPr>
          <p:cNvSpPr/>
          <p:nvPr/>
        </p:nvSpPr>
        <p:spPr>
          <a:xfrm>
            <a:off x="1683448" y="3920490"/>
            <a:ext cx="2591372" cy="4114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t>1</a:t>
            </a:r>
            <a:r>
              <a:rPr kumimoji="1" lang="ja-JP" altLang="en-US" dirty="0"/>
              <a:t>．候補者名</a:t>
            </a:r>
          </a:p>
        </p:txBody>
      </p:sp>
    </p:spTree>
    <p:extLst>
      <p:ext uri="{BB962C8B-B14F-4D97-AF65-F5344CB8AC3E}">
        <p14:creationId xmlns:p14="http://schemas.microsoft.com/office/powerpoint/2010/main" val="3186974935"/>
      </p:ext>
    </p:extLst>
  </p:cSld>
  <p:clrMapOvr>
    <a:masterClrMapping/>
  </p:clrMapOvr>
  <mc:AlternateContent xmlns:mc="http://schemas.openxmlformats.org/markup-compatibility/2006" xmlns:p14="http://schemas.microsoft.com/office/powerpoint/2010/main">
    <mc:Choice Requires="p14">
      <p:transition spd="slow" p14:dur="2000" advTm="983"/>
    </mc:Choice>
    <mc:Fallback xmlns="">
      <p:transition spd="slow" advTm="983"/>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D57F1E4F-1CFF-5643-939E-217C01CDF565}" type="slidenum">
              <a:rPr lang="en-US" smtClean="0"/>
              <a:pPr/>
              <a:t>16</a:t>
            </a:fld>
            <a:endParaRPr lang="en-US" dirty="0"/>
          </a:p>
        </p:txBody>
      </p:sp>
      <p:sp>
        <p:nvSpPr>
          <p:cNvPr id="7" name="コンテンツ プレースホルダー 2">
            <a:extLst>
              <a:ext uri="{FF2B5EF4-FFF2-40B4-BE49-F238E27FC236}">
                <a16:creationId xmlns:a16="http://schemas.microsoft.com/office/drawing/2014/main" id="{4ED3950F-0C34-4D10-A543-C6C1D0CB0FA2}"/>
              </a:ext>
            </a:extLst>
          </p:cNvPr>
          <p:cNvSpPr txBox="1">
            <a:spLocks/>
          </p:cNvSpPr>
          <p:nvPr/>
        </p:nvSpPr>
        <p:spPr>
          <a:xfrm>
            <a:off x="1317687" y="486104"/>
            <a:ext cx="4779838" cy="804639"/>
          </a:xfrm>
          <a:prstGeom prst="rect">
            <a:avLst/>
          </a:prstGeom>
        </p:spPr>
        <p:txBody>
          <a:bodyPr vert="horz" lIns="91440" tIns="45720" rIns="91440" bIns="45720" rtlCol="0">
            <a:normAutofit/>
          </a:bodyPr>
          <a:lstStyle>
            <a:lvl1pPr marL="278058" indent="-278058" algn="l" defTabSz="370743" rtl="0" eaLnBrk="1" latinLnBrk="0" hangingPunct="1">
              <a:spcBef>
                <a:spcPts val="811"/>
              </a:spcBef>
              <a:spcAft>
                <a:spcPts val="0"/>
              </a:spcAft>
              <a:buClr>
                <a:schemeClr val="accent1"/>
              </a:buClr>
              <a:buFont typeface="Wingdings 3" charset="2"/>
              <a:buChar char=""/>
              <a:defRPr kumimoji="1" sz="1460" kern="1200">
                <a:solidFill>
                  <a:schemeClr val="tx1">
                    <a:lumMod val="75000"/>
                    <a:lumOff val="25000"/>
                  </a:schemeClr>
                </a:solidFill>
                <a:latin typeface="+mn-lt"/>
                <a:ea typeface="+mn-ea"/>
                <a:cs typeface="+mn-cs"/>
              </a:defRPr>
            </a:lvl1pPr>
            <a:lvl2pPr marL="602458" indent="-231715" algn="l" defTabSz="370743" rtl="0" eaLnBrk="1" latinLnBrk="0" hangingPunct="1">
              <a:spcBef>
                <a:spcPts val="811"/>
              </a:spcBef>
              <a:spcAft>
                <a:spcPts val="0"/>
              </a:spcAft>
              <a:buClr>
                <a:schemeClr val="accent1"/>
              </a:buClr>
              <a:buFont typeface="Wingdings 3" charset="2"/>
              <a:buChar char=""/>
              <a:defRPr kumimoji="1" sz="1297" kern="1200">
                <a:solidFill>
                  <a:schemeClr val="tx1">
                    <a:lumMod val="75000"/>
                    <a:lumOff val="25000"/>
                  </a:schemeClr>
                </a:solidFill>
                <a:latin typeface="+mn-lt"/>
                <a:ea typeface="+mn-ea"/>
                <a:cs typeface="+mn-cs"/>
              </a:defRPr>
            </a:lvl2pPr>
            <a:lvl3pPr marL="926859" indent="-185372" algn="l" defTabSz="370743" rtl="0" eaLnBrk="1" latinLnBrk="0" hangingPunct="1">
              <a:spcBef>
                <a:spcPts val="811"/>
              </a:spcBef>
              <a:spcAft>
                <a:spcPts val="0"/>
              </a:spcAft>
              <a:buClr>
                <a:schemeClr val="accent1"/>
              </a:buClr>
              <a:buFont typeface="Wingdings 3" charset="2"/>
              <a:buChar char=""/>
              <a:defRPr kumimoji="1" sz="1135" kern="1200">
                <a:solidFill>
                  <a:schemeClr val="tx1">
                    <a:lumMod val="75000"/>
                    <a:lumOff val="25000"/>
                  </a:schemeClr>
                </a:solidFill>
                <a:latin typeface="+mn-lt"/>
                <a:ea typeface="+mn-ea"/>
                <a:cs typeface="+mn-cs"/>
              </a:defRPr>
            </a:lvl3pPr>
            <a:lvl4pPr marL="1297602"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4pPr>
            <a:lvl5pPr marL="166834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5pPr>
            <a:lvl6pPr marL="2039089"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6pPr>
            <a:lvl7pPr marL="2409833"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7pPr>
            <a:lvl8pPr marL="278057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8pPr>
            <a:lvl9pPr marL="3151320"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9pPr>
          </a:lstStyle>
          <a:p>
            <a:r>
              <a:rPr lang="ja-JP" altLang="en-US" sz="1600" b="1" dirty="0"/>
              <a:t>推薦書見本（３）</a:t>
            </a:r>
            <a:endParaRPr lang="en-US" altLang="ja-JP" sz="1600" b="1" dirty="0"/>
          </a:p>
          <a:p>
            <a:pPr marL="0" indent="0">
              <a:buFont typeface="Wingdings 3" charset="2"/>
              <a:buNone/>
            </a:pPr>
            <a:r>
              <a:rPr lang="ja-JP" altLang="en-US" dirty="0"/>
              <a:t>　 出版刊行助成</a:t>
            </a:r>
            <a:endParaRPr lang="en-US" altLang="ja-JP" dirty="0">
              <a:solidFill>
                <a:schemeClr val="accent4">
                  <a:lumMod val="40000"/>
                  <a:lumOff val="60000"/>
                </a:schemeClr>
              </a:solidFill>
            </a:endParaRPr>
          </a:p>
        </p:txBody>
      </p:sp>
      <p:pic>
        <p:nvPicPr>
          <p:cNvPr id="4" name="図 3">
            <a:extLst>
              <a:ext uri="{FF2B5EF4-FFF2-40B4-BE49-F238E27FC236}">
                <a16:creationId xmlns:a16="http://schemas.microsoft.com/office/drawing/2014/main" id="{303354A8-EA46-2A8F-29CA-1A5DADE8C833}"/>
              </a:ext>
            </a:extLst>
          </p:cNvPr>
          <p:cNvPicPr>
            <a:picLocks noChangeAspect="1"/>
          </p:cNvPicPr>
          <p:nvPr/>
        </p:nvPicPr>
        <p:blipFill>
          <a:blip r:embed="rId2"/>
          <a:stretch>
            <a:fillRect/>
          </a:stretch>
        </p:blipFill>
        <p:spPr>
          <a:xfrm>
            <a:off x="815816" y="1290742"/>
            <a:ext cx="5783579" cy="7521787"/>
          </a:xfrm>
          <a:prstGeom prst="rect">
            <a:avLst/>
          </a:prstGeom>
        </p:spPr>
      </p:pic>
      <p:sp>
        <p:nvSpPr>
          <p:cNvPr id="5" name="正方形/長方形 4">
            <a:extLst>
              <a:ext uri="{FF2B5EF4-FFF2-40B4-BE49-F238E27FC236}">
                <a16:creationId xmlns:a16="http://schemas.microsoft.com/office/drawing/2014/main" id="{DF2C3067-7B18-DE24-3E49-3606D9AD6390}"/>
              </a:ext>
            </a:extLst>
          </p:cNvPr>
          <p:cNvSpPr/>
          <p:nvPr/>
        </p:nvSpPr>
        <p:spPr>
          <a:xfrm>
            <a:off x="2005584" y="2175181"/>
            <a:ext cx="4360925" cy="49342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dirty="0"/>
              <a:t>1.</a:t>
            </a:r>
            <a:r>
              <a:rPr kumimoji="1" lang="ja-JP" altLang="en-US" dirty="0"/>
              <a:t>　書名</a:t>
            </a:r>
            <a:endParaRPr kumimoji="1" lang="en-US" altLang="ja-JP" dirty="0"/>
          </a:p>
          <a:p>
            <a:r>
              <a:rPr kumimoji="1" lang="en-US" altLang="ja-JP" dirty="0"/>
              <a:t>2.</a:t>
            </a:r>
            <a:r>
              <a:rPr kumimoji="1" lang="ja-JP" altLang="en-US" dirty="0"/>
              <a:t>　候補者名</a:t>
            </a:r>
            <a:endParaRPr kumimoji="1" lang="en-US" altLang="ja-JP" dirty="0"/>
          </a:p>
          <a:p>
            <a:r>
              <a:rPr kumimoji="1" lang="en-US" altLang="ja-JP" dirty="0"/>
              <a:t>3.</a:t>
            </a:r>
            <a:r>
              <a:rPr kumimoji="1" lang="ja-JP" altLang="en-US" dirty="0"/>
              <a:t>　候補者所属・役職</a:t>
            </a:r>
            <a:endParaRPr kumimoji="1" lang="en-US" altLang="ja-JP" dirty="0"/>
          </a:p>
          <a:p>
            <a:r>
              <a:rPr kumimoji="1" lang="en-US" altLang="ja-JP" dirty="0"/>
              <a:t>4.</a:t>
            </a:r>
            <a:r>
              <a:rPr kumimoji="1" lang="ja-JP" altLang="en-US" dirty="0"/>
              <a:t>　推薦理由</a:t>
            </a:r>
            <a:endParaRPr kumimoji="1" lang="en-US" altLang="ja-JP" dirty="0"/>
          </a:p>
          <a:p>
            <a:r>
              <a:rPr kumimoji="1" lang="ja-JP" altLang="en-US" dirty="0"/>
              <a:t>（</a:t>
            </a:r>
            <a:r>
              <a:rPr kumimoji="1" lang="en-US" altLang="ja-JP" dirty="0"/>
              <a:t>1</a:t>
            </a:r>
            <a:r>
              <a:rPr kumimoji="1" lang="ja-JP" altLang="en-US" dirty="0"/>
              <a:t>）業績</a:t>
            </a:r>
            <a:endParaRPr kumimoji="1" lang="en-US" altLang="ja-JP" dirty="0"/>
          </a:p>
          <a:p>
            <a:r>
              <a:rPr kumimoji="1" lang="ja-JP" altLang="en-US" dirty="0"/>
              <a:t>（</a:t>
            </a:r>
            <a:r>
              <a:rPr kumimoji="1" lang="en-US" altLang="ja-JP" dirty="0"/>
              <a:t>2</a:t>
            </a:r>
            <a:r>
              <a:rPr kumimoji="1" lang="ja-JP" altLang="en-US" dirty="0"/>
              <a:t>）現在の研究状況</a:t>
            </a:r>
            <a:endParaRPr kumimoji="1" lang="en-US" altLang="ja-JP" dirty="0"/>
          </a:p>
          <a:p>
            <a:r>
              <a:rPr kumimoji="1" lang="ja-JP" altLang="en-US" dirty="0"/>
              <a:t>（</a:t>
            </a:r>
            <a:r>
              <a:rPr kumimoji="1" lang="en-US" altLang="ja-JP" dirty="0"/>
              <a:t>3</a:t>
            </a:r>
            <a:r>
              <a:rPr kumimoji="1" lang="ja-JP" altLang="en-US" dirty="0"/>
              <a:t>）今後の展望</a:t>
            </a:r>
            <a:endParaRPr kumimoji="1" lang="en-US" altLang="ja-JP" dirty="0"/>
          </a:p>
          <a:p>
            <a:r>
              <a:rPr kumimoji="1" lang="ja-JP" altLang="en-US" dirty="0"/>
              <a:t>（</a:t>
            </a:r>
            <a:r>
              <a:rPr kumimoji="1" lang="en-US" altLang="ja-JP" dirty="0"/>
              <a:t>4</a:t>
            </a:r>
            <a:r>
              <a:rPr kumimoji="1" lang="ja-JP" altLang="en-US" dirty="0"/>
              <a:t>）本人の人柄</a:t>
            </a:r>
            <a:endParaRPr kumimoji="1" lang="en-US" altLang="ja-JP" dirty="0"/>
          </a:p>
          <a:p>
            <a:r>
              <a:rPr kumimoji="1" lang="ja-JP" altLang="en-US" dirty="0"/>
              <a:t>（</a:t>
            </a:r>
            <a:r>
              <a:rPr kumimoji="1" lang="en-US" altLang="ja-JP" dirty="0"/>
              <a:t>5</a:t>
            </a:r>
            <a:r>
              <a:rPr kumimoji="1" lang="ja-JP" altLang="en-US" dirty="0"/>
              <a:t>）地域への貢献</a:t>
            </a:r>
            <a:endParaRPr kumimoji="1" lang="en-US" altLang="ja-JP" dirty="0"/>
          </a:p>
          <a:p>
            <a:r>
              <a:rPr kumimoji="1" lang="ja-JP" altLang="en-US" dirty="0"/>
              <a:t>「上記の理由から推薦します」の記載</a:t>
            </a:r>
          </a:p>
        </p:txBody>
      </p:sp>
      <p:sp>
        <p:nvSpPr>
          <p:cNvPr id="6" name="正方形/長方形 5">
            <a:extLst>
              <a:ext uri="{FF2B5EF4-FFF2-40B4-BE49-F238E27FC236}">
                <a16:creationId xmlns:a16="http://schemas.microsoft.com/office/drawing/2014/main" id="{7817C3D8-74CE-6CA6-49BA-919C3C35F8FB}"/>
              </a:ext>
            </a:extLst>
          </p:cNvPr>
          <p:cNvSpPr/>
          <p:nvPr/>
        </p:nvSpPr>
        <p:spPr>
          <a:xfrm>
            <a:off x="3004282" y="7402710"/>
            <a:ext cx="2761774" cy="14098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dirty="0"/>
              <a:t>1.</a:t>
            </a:r>
            <a:r>
              <a:rPr kumimoji="1" lang="ja-JP" altLang="en-US" dirty="0"/>
              <a:t>　所属機関名称</a:t>
            </a:r>
            <a:endParaRPr kumimoji="1" lang="en-US" altLang="ja-JP" dirty="0"/>
          </a:p>
          <a:p>
            <a:r>
              <a:rPr kumimoji="1" lang="en-US" altLang="ja-JP" dirty="0"/>
              <a:t>2.</a:t>
            </a:r>
            <a:r>
              <a:rPr kumimoji="1" lang="ja-JP" altLang="en-US" dirty="0"/>
              <a:t>　所属・役職</a:t>
            </a:r>
            <a:endParaRPr kumimoji="1" lang="en-US" altLang="ja-JP" dirty="0"/>
          </a:p>
          <a:p>
            <a:r>
              <a:rPr kumimoji="1" lang="en-US" altLang="ja-JP" dirty="0"/>
              <a:t>3.</a:t>
            </a:r>
            <a:r>
              <a:rPr kumimoji="1" lang="ja-JP" altLang="en-US" dirty="0"/>
              <a:t>　氏名</a:t>
            </a:r>
            <a:endParaRPr kumimoji="1" lang="en-US" altLang="ja-JP" dirty="0"/>
          </a:p>
        </p:txBody>
      </p:sp>
    </p:spTree>
    <p:extLst>
      <p:ext uri="{BB962C8B-B14F-4D97-AF65-F5344CB8AC3E}">
        <p14:creationId xmlns:p14="http://schemas.microsoft.com/office/powerpoint/2010/main" val="3186974935"/>
      </p:ext>
    </p:extLst>
  </p:cSld>
  <p:clrMapOvr>
    <a:masterClrMapping/>
  </p:clrMapOvr>
  <mc:AlternateContent xmlns:mc="http://schemas.openxmlformats.org/markup-compatibility/2006" xmlns:p14="http://schemas.microsoft.com/office/powerpoint/2010/main">
    <mc:Choice Requires="p14">
      <p:transition spd="slow" p14:dur="2000" advTm="1344"/>
    </mc:Choice>
    <mc:Fallback xmlns="">
      <p:transition spd="slow" advTm="1344"/>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D57F1E4F-1CFF-5643-939E-217C01CDF565}" type="slidenum">
              <a:rPr lang="en-US" smtClean="0"/>
              <a:pPr/>
              <a:t>17</a:t>
            </a:fld>
            <a:endParaRPr lang="en-US" dirty="0"/>
          </a:p>
        </p:txBody>
      </p:sp>
      <p:sp>
        <p:nvSpPr>
          <p:cNvPr id="6" name="コンテンツ プレースホルダー 2">
            <a:extLst>
              <a:ext uri="{FF2B5EF4-FFF2-40B4-BE49-F238E27FC236}">
                <a16:creationId xmlns:a16="http://schemas.microsoft.com/office/drawing/2014/main" id="{340037D0-82A9-4419-9BB3-7D97FE655B9F}"/>
              </a:ext>
            </a:extLst>
          </p:cNvPr>
          <p:cNvSpPr txBox="1">
            <a:spLocks/>
          </p:cNvSpPr>
          <p:nvPr/>
        </p:nvSpPr>
        <p:spPr>
          <a:xfrm>
            <a:off x="1317687" y="1091894"/>
            <a:ext cx="4779838" cy="488453"/>
          </a:xfrm>
          <a:prstGeom prst="rect">
            <a:avLst/>
          </a:prstGeom>
        </p:spPr>
        <p:txBody>
          <a:bodyPr vert="horz" lIns="91440" tIns="45720" rIns="91440" bIns="45720" rtlCol="0">
            <a:normAutofit/>
          </a:bodyPr>
          <a:lstStyle>
            <a:lvl1pPr marL="278058" indent="-278058" algn="l" defTabSz="370743" rtl="0" eaLnBrk="1" latinLnBrk="0" hangingPunct="1">
              <a:spcBef>
                <a:spcPts val="811"/>
              </a:spcBef>
              <a:spcAft>
                <a:spcPts val="0"/>
              </a:spcAft>
              <a:buClr>
                <a:schemeClr val="accent1"/>
              </a:buClr>
              <a:buFont typeface="Wingdings 3" charset="2"/>
              <a:buChar char=""/>
              <a:defRPr kumimoji="1" sz="1460" kern="1200">
                <a:solidFill>
                  <a:schemeClr val="tx1">
                    <a:lumMod val="75000"/>
                    <a:lumOff val="25000"/>
                  </a:schemeClr>
                </a:solidFill>
                <a:latin typeface="+mn-lt"/>
                <a:ea typeface="+mn-ea"/>
                <a:cs typeface="+mn-cs"/>
              </a:defRPr>
            </a:lvl1pPr>
            <a:lvl2pPr marL="602458" indent="-231715" algn="l" defTabSz="370743" rtl="0" eaLnBrk="1" latinLnBrk="0" hangingPunct="1">
              <a:spcBef>
                <a:spcPts val="811"/>
              </a:spcBef>
              <a:spcAft>
                <a:spcPts val="0"/>
              </a:spcAft>
              <a:buClr>
                <a:schemeClr val="accent1"/>
              </a:buClr>
              <a:buFont typeface="Wingdings 3" charset="2"/>
              <a:buChar char=""/>
              <a:defRPr kumimoji="1" sz="1297" kern="1200">
                <a:solidFill>
                  <a:schemeClr val="tx1">
                    <a:lumMod val="75000"/>
                    <a:lumOff val="25000"/>
                  </a:schemeClr>
                </a:solidFill>
                <a:latin typeface="+mn-lt"/>
                <a:ea typeface="+mn-ea"/>
                <a:cs typeface="+mn-cs"/>
              </a:defRPr>
            </a:lvl2pPr>
            <a:lvl3pPr marL="926859" indent="-185372" algn="l" defTabSz="370743" rtl="0" eaLnBrk="1" latinLnBrk="0" hangingPunct="1">
              <a:spcBef>
                <a:spcPts val="811"/>
              </a:spcBef>
              <a:spcAft>
                <a:spcPts val="0"/>
              </a:spcAft>
              <a:buClr>
                <a:schemeClr val="accent1"/>
              </a:buClr>
              <a:buFont typeface="Wingdings 3" charset="2"/>
              <a:buChar char=""/>
              <a:defRPr kumimoji="1" sz="1135" kern="1200">
                <a:solidFill>
                  <a:schemeClr val="tx1">
                    <a:lumMod val="75000"/>
                    <a:lumOff val="25000"/>
                  </a:schemeClr>
                </a:solidFill>
                <a:latin typeface="+mn-lt"/>
                <a:ea typeface="+mn-ea"/>
                <a:cs typeface="+mn-cs"/>
              </a:defRPr>
            </a:lvl3pPr>
            <a:lvl4pPr marL="1297602"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4pPr>
            <a:lvl5pPr marL="166834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5pPr>
            <a:lvl6pPr marL="2039089"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6pPr>
            <a:lvl7pPr marL="2409833"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7pPr>
            <a:lvl8pPr marL="278057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8pPr>
            <a:lvl9pPr marL="3151320"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9pPr>
          </a:lstStyle>
          <a:p>
            <a:r>
              <a:rPr lang="ja-JP" altLang="en-US" sz="1600" b="1" dirty="0"/>
              <a:t>海外渡航費</a:t>
            </a:r>
            <a:r>
              <a:rPr lang="en-US" altLang="ja-JP" sz="1600" b="1" dirty="0"/>
              <a:t>/</a:t>
            </a:r>
            <a:r>
              <a:rPr lang="ja-JP" altLang="en-US" sz="1600" b="1" dirty="0"/>
              <a:t>渡航証拠書類</a:t>
            </a:r>
            <a:endParaRPr lang="en-US" altLang="ja-JP" dirty="0">
              <a:solidFill>
                <a:schemeClr val="accent4">
                  <a:lumMod val="40000"/>
                  <a:lumOff val="60000"/>
                </a:schemeClr>
              </a:solidFill>
            </a:endParaRPr>
          </a:p>
        </p:txBody>
      </p:sp>
      <p:sp>
        <p:nvSpPr>
          <p:cNvPr id="10" name="コンテンツ プレースホルダー 2">
            <a:extLst>
              <a:ext uri="{FF2B5EF4-FFF2-40B4-BE49-F238E27FC236}">
                <a16:creationId xmlns:a16="http://schemas.microsoft.com/office/drawing/2014/main" id="{B79D26F1-A5E0-44C3-9B73-C26121F29D7E}"/>
              </a:ext>
            </a:extLst>
          </p:cNvPr>
          <p:cNvSpPr txBox="1">
            <a:spLocks/>
          </p:cNvSpPr>
          <p:nvPr/>
        </p:nvSpPr>
        <p:spPr>
          <a:xfrm>
            <a:off x="1431987" y="1461270"/>
            <a:ext cx="4779838" cy="488453"/>
          </a:xfrm>
          <a:prstGeom prst="rect">
            <a:avLst/>
          </a:prstGeom>
        </p:spPr>
        <p:txBody>
          <a:bodyPr vert="horz" lIns="91440" tIns="45720" rIns="91440" bIns="45720" rtlCol="0">
            <a:normAutofit/>
          </a:bodyPr>
          <a:lstStyle>
            <a:lvl1pPr marL="278058" indent="-278058" algn="l" defTabSz="370743" rtl="0" eaLnBrk="1" latinLnBrk="0" hangingPunct="1">
              <a:spcBef>
                <a:spcPts val="811"/>
              </a:spcBef>
              <a:spcAft>
                <a:spcPts val="0"/>
              </a:spcAft>
              <a:buClr>
                <a:schemeClr val="accent1"/>
              </a:buClr>
              <a:buFont typeface="Wingdings 3" charset="2"/>
              <a:buChar char=""/>
              <a:defRPr kumimoji="1" sz="1460" kern="1200">
                <a:solidFill>
                  <a:schemeClr val="tx1">
                    <a:lumMod val="75000"/>
                    <a:lumOff val="25000"/>
                  </a:schemeClr>
                </a:solidFill>
                <a:latin typeface="+mn-lt"/>
                <a:ea typeface="+mn-ea"/>
                <a:cs typeface="+mn-cs"/>
              </a:defRPr>
            </a:lvl1pPr>
            <a:lvl2pPr marL="602458" indent="-231715" algn="l" defTabSz="370743" rtl="0" eaLnBrk="1" latinLnBrk="0" hangingPunct="1">
              <a:spcBef>
                <a:spcPts val="811"/>
              </a:spcBef>
              <a:spcAft>
                <a:spcPts val="0"/>
              </a:spcAft>
              <a:buClr>
                <a:schemeClr val="accent1"/>
              </a:buClr>
              <a:buFont typeface="Wingdings 3" charset="2"/>
              <a:buChar char=""/>
              <a:defRPr kumimoji="1" sz="1297" kern="1200">
                <a:solidFill>
                  <a:schemeClr val="tx1">
                    <a:lumMod val="75000"/>
                    <a:lumOff val="25000"/>
                  </a:schemeClr>
                </a:solidFill>
                <a:latin typeface="+mn-lt"/>
                <a:ea typeface="+mn-ea"/>
                <a:cs typeface="+mn-cs"/>
              </a:defRPr>
            </a:lvl2pPr>
            <a:lvl3pPr marL="926859" indent="-185372" algn="l" defTabSz="370743" rtl="0" eaLnBrk="1" latinLnBrk="0" hangingPunct="1">
              <a:spcBef>
                <a:spcPts val="811"/>
              </a:spcBef>
              <a:spcAft>
                <a:spcPts val="0"/>
              </a:spcAft>
              <a:buClr>
                <a:schemeClr val="accent1"/>
              </a:buClr>
              <a:buFont typeface="Wingdings 3" charset="2"/>
              <a:buChar char=""/>
              <a:defRPr kumimoji="1" sz="1135" kern="1200">
                <a:solidFill>
                  <a:schemeClr val="tx1">
                    <a:lumMod val="75000"/>
                    <a:lumOff val="25000"/>
                  </a:schemeClr>
                </a:solidFill>
                <a:latin typeface="+mn-lt"/>
                <a:ea typeface="+mn-ea"/>
                <a:cs typeface="+mn-cs"/>
              </a:defRPr>
            </a:lvl3pPr>
            <a:lvl4pPr marL="1297602"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4pPr>
            <a:lvl5pPr marL="166834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5pPr>
            <a:lvl6pPr marL="2039089"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6pPr>
            <a:lvl7pPr marL="2409833"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7pPr>
            <a:lvl8pPr marL="2780576"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8pPr>
            <a:lvl9pPr marL="3151320" indent="-185372" algn="l" defTabSz="370743" rtl="0" eaLnBrk="1" latinLnBrk="0" hangingPunct="1">
              <a:spcBef>
                <a:spcPts val="811"/>
              </a:spcBef>
              <a:spcAft>
                <a:spcPts val="0"/>
              </a:spcAft>
              <a:buClr>
                <a:schemeClr val="accent1"/>
              </a:buClr>
              <a:buFont typeface="Wingdings 3" charset="2"/>
              <a:buChar char=""/>
              <a:defRPr kumimoji="1" sz="973" kern="1200">
                <a:solidFill>
                  <a:schemeClr val="tx1">
                    <a:lumMod val="75000"/>
                    <a:lumOff val="25000"/>
                  </a:schemeClr>
                </a:solidFill>
                <a:latin typeface="+mn-lt"/>
                <a:ea typeface="+mn-ea"/>
                <a:cs typeface="+mn-cs"/>
              </a:defRPr>
            </a:lvl9pPr>
          </a:lstStyle>
          <a:p>
            <a:pPr marL="0" indent="0">
              <a:buNone/>
            </a:pPr>
            <a:r>
              <a:rPr lang="ja-JP" altLang="en-US" sz="1600" b="1" dirty="0">
                <a:solidFill>
                  <a:srgbClr val="FF0000"/>
                </a:solidFill>
              </a:rPr>
              <a:t>国際学会参加に関するメールの例</a:t>
            </a:r>
            <a:endParaRPr lang="en-US" altLang="ja-JP" sz="1600" b="1" dirty="0">
              <a:solidFill>
                <a:srgbClr val="FF0000"/>
              </a:solidFill>
            </a:endParaRPr>
          </a:p>
          <a:p>
            <a:pPr marL="0" indent="0">
              <a:buNone/>
            </a:pPr>
            <a:endParaRPr lang="en-US" altLang="ja-JP" dirty="0">
              <a:solidFill>
                <a:schemeClr val="accent4">
                  <a:lumMod val="40000"/>
                  <a:lumOff val="60000"/>
                </a:schemeClr>
              </a:solidFill>
            </a:endParaRPr>
          </a:p>
        </p:txBody>
      </p:sp>
      <p:pic>
        <p:nvPicPr>
          <p:cNvPr id="4" name="図 3">
            <a:extLst>
              <a:ext uri="{FF2B5EF4-FFF2-40B4-BE49-F238E27FC236}">
                <a16:creationId xmlns:a16="http://schemas.microsoft.com/office/drawing/2014/main" id="{65B8EBE5-B038-CC82-8FAC-D1245C27BE83}"/>
              </a:ext>
            </a:extLst>
          </p:cNvPr>
          <p:cNvPicPr>
            <a:picLocks noChangeAspect="1"/>
          </p:cNvPicPr>
          <p:nvPr/>
        </p:nvPicPr>
        <p:blipFill>
          <a:blip r:embed="rId2"/>
          <a:stretch>
            <a:fillRect/>
          </a:stretch>
        </p:blipFill>
        <p:spPr>
          <a:xfrm>
            <a:off x="551067" y="1949723"/>
            <a:ext cx="6541677" cy="5717789"/>
          </a:xfrm>
          <a:prstGeom prst="rect">
            <a:avLst/>
          </a:prstGeom>
        </p:spPr>
      </p:pic>
      <p:sp>
        <p:nvSpPr>
          <p:cNvPr id="5" name="正方形/長方形 4">
            <a:extLst>
              <a:ext uri="{FF2B5EF4-FFF2-40B4-BE49-F238E27FC236}">
                <a16:creationId xmlns:a16="http://schemas.microsoft.com/office/drawing/2014/main" id="{60A97A60-D28A-99FD-9F3C-41B8588FCB70}"/>
              </a:ext>
            </a:extLst>
          </p:cNvPr>
          <p:cNvSpPr/>
          <p:nvPr/>
        </p:nvSpPr>
        <p:spPr>
          <a:xfrm>
            <a:off x="880110" y="4114800"/>
            <a:ext cx="1005840" cy="1714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3D76CB34-9E6E-4988-BB31-3419082D3D6B}"/>
              </a:ext>
            </a:extLst>
          </p:cNvPr>
          <p:cNvSpPr/>
          <p:nvPr/>
        </p:nvSpPr>
        <p:spPr>
          <a:xfrm>
            <a:off x="551067" y="4949190"/>
            <a:ext cx="4569573" cy="1714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86974935"/>
      </p:ext>
    </p:extLst>
  </p:cSld>
  <p:clrMapOvr>
    <a:masterClrMapping/>
  </p:clrMapOvr>
  <mc:AlternateContent xmlns:mc="http://schemas.openxmlformats.org/markup-compatibility/2006" xmlns:p14="http://schemas.microsoft.com/office/powerpoint/2010/main">
    <mc:Choice Requires="p14">
      <p:transition spd="slow" p14:dur="2000" advTm="1015"/>
    </mc:Choice>
    <mc:Fallback xmlns="">
      <p:transition spd="slow" advTm="1015"/>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801511" y="1324161"/>
            <a:ext cx="6084098" cy="3641620"/>
          </a:xfrm>
        </p:spPr>
        <p:txBody>
          <a:bodyPr>
            <a:normAutofit/>
          </a:bodyPr>
          <a:lstStyle/>
          <a:p>
            <a:pPr marL="0" indent="0">
              <a:buNone/>
            </a:pPr>
            <a:r>
              <a:rPr lang="ja-JP" altLang="en-US" dirty="0"/>
              <a:t>　</a:t>
            </a:r>
            <a:endParaRPr lang="en-US" altLang="ja-JP" b="1" dirty="0">
              <a:solidFill>
                <a:schemeClr val="accent4">
                  <a:lumMod val="40000"/>
                  <a:lumOff val="60000"/>
                </a:schemeClr>
              </a:solidFill>
            </a:endParaRPr>
          </a:p>
          <a:p>
            <a:r>
              <a:rPr lang="ja-JP" altLang="en-US" b="1" dirty="0"/>
              <a:t>提出方法</a:t>
            </a:r>
            <a:endParaRPr lang="en-US" altLang="ja-JP" b="1" dirty="0"/>
          </a:p>
          <a:p>
            <a:pPr>
              <a:buNone/>
            </a:pPr>
            <a:r>
              <a:rPr lang="ja-JP" altLang="en-US" dirty="0"/>
              <a:t>　（１）メールへの添付で</a:t>
            </a:r>
            <a:endParaRPr lang="en-US" altLang="ja-JP" dirty="0"/>
          </a:p>
          <a:p>
            <a:pPr>
              <a:buNone/>
            </a:pPr>
            <a:r>
              <a:rPr lang="ja-JP" altLang="en-US" dirty="0"/>
              <a:t>　（２）横浜市立大学・学内メールシステム</a:t>
            </a:r>
            <a:endParaRPr lang="en-US" altLang="ja-JP" dirty="0"/>
          </a:p>
          <a:p>
            <a:pPr>
              <a:buNone/>
            </a:pPr>
            <a:r>
              <a:rPr lang="en-US" altLang="ja-JP" dirty="0"/>
              <a:t>          </a:t>
            </a:r>
            <a:r>
              <a:rPr lang="ja-JP" altLang="en-US" dirty="0"/>
              <a:t>（</a:t>
            </a:r>
            <a:r>
              <a:rPr lang="en-US" altLang="ja-JP" dirty="0"/>
              <a:t>Information, Box # 37)</a:t>
            </a:r>
          </a:p>
          <a:p>
            <a:pPr>
              <a:buNone/>
            </a:pPr>
            <a:r>
              <a:rPr lang="en-US" altLang="ja-JP" dirty="0"/>
              <a:t>   </a:t>
            </a:r>
            <a:r>
              <a:rPr lang="ja-JP" altLang="en-US" dirty="0"/>
              <a:t>（３）財団事務室へ持参（外出中の場合あり）</a:t>
            </a:r>
            <a:endParaRPr lang="en-US" altLang="ja-JP" dirty="0"/>
          </a:p>
          <a:p>
            <a:pPr>
              <a:buNone/>
            </a:pPr>
            <a:r>
              <a:rPr lang="ja-JP" altLang="en-US" dirty="0"/>
              <a:t>　　　</a:t>
            </a:r>
            <a:r>
              <a:rPr lang="en-US" altLang="ja-JP" dirty="0"/>
              <a:t>※</a:t>
            </a:r>
            <a:r>
              <a:rPr lang="ja-JP" altLang="en-US" dirty="0"/>
              <a:t>事務室スケジュール</a:t>
            </a:r>
            <a:endParaRPr lang="en-US" altLang="ja-JP" dirty="0"/>
          </a:p>
          <a:p>
            <a:pPr>
              <a:buNone/>
            </a:pPr>
            <a:r>
              <a:rPr lang="ja-JP" altLang="en-US" dirty="0"/>
              <a:t>　　　</a:t>
            </a:r>
            <a:r>
              <a:rPr lang="en-US" altLang="ja-JP" dirty="0"/>
              <a:t>http://yokogaku.com/2019/05/03/office-calendar/</a:t>
            </a:r>
          </a:p>
          <a:p>
            <a:pPr>
              <a:buNone/>
            </a:pPr>
            <a:r>
              <a:rPr lang="ja-JP" altLang="en-US" dirty="0"/>
              <a:t>　　　（ファクスでの受付はいたしません。）</a:t>
            </a:r>
            <a:endParaRPr lang="en-US" altLang="ja-JP" dirty="0"/>
          </a:p>
          <a:p>
            <a:pPr>
              <a:buNone/>
            </a:pPr>
            <a:endParaRPr lang="en-US" altLang="ja-JP" b="1" dirty="0"/>
          </a:p>
          <a:p>
            <a:r>
              <a:rPr lang="ja-JP" altLang="en-US" b="1" dirty="0"/>
              <a:t>申請書提出後のスケジュール</a:t>
            </a:r>
            <a:endParaRPr lang="en-US" altLang="ja-JP" b="1" dirty="0"/>
          </a:p>
        </p:txBody>
      </p:sp>
      <p:sp>
        <p:nvSpPr>
          <p:cNvPr id="2" name="スライド番号プレースホルダー 1"/>
          <p:cNvSpPr>
            <a:spLocks noGrp="1"/>
          </p:cNvSpPr>
          <p:nvPr>
            <p:ph type="sldNum" sz="quarter" idx="12"/>
          </p:nvPr>
        </p:nvSpPr>
        <p:spPr/>
        <p:txBody>
          <a:bodyPr/>
          <a:lstStyle/>
          <a:p>
            <a:fld id="{D57F1E4F-1CFF-5643-939E-217C01CDF565}" type="slidenum">
              <a:rPr lang="en-US" smtClean="0"/>
              <a:pPr/>
              <a:t>18</a:t>
            </a:fld>
            <a:endParaRPr lang="en-US" dirty="0"/>
          </a:p>
        </p:txBody>
      </p:sp>
      <p:sp>
        <p:nvSpPr>
          <p:cNvPr id="7" name="角丸四角形吹き出し 6"/>
          <p:cNvSpPr/>
          <p:nvPr/>
        </p:nvSpPr>
        <p:spPr>
          <a:xfrm>
            <a:off x="801511" y="4965780"/>
            <a:ext cx="6084098" cy="3922187"/>
          </a:xfrm>
          <a:prstGeom prst="wedgeRoundRectCallout">
            <a:avLst>
              <a:gd name="adj1" fmla="val -20438"/>
              <a:gd name="adj2" fmla="val 4634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marL="342895" indent="-342895"/>
            <a:r>
              <a:rPr lang="ja-JP" altLang="en-US" sz="1801" dirty="0"/>
              <a:t>◆　申請書受付：</a:t>
            </a:r>
            <a:r>
              <a:rPr lang="en-US" altLang="ja-JP" sz="1801" b="1" dirty="0">
                <a:solidFill>
                  <a:srgbClr val="FF0000"/>
                </a:solidFill>
              </a:rPr>
              <a:t>5</a:t>
            </a:r>
            <a:r>
              <a:rPr lang="ja-JP" altLang="en-US" sz="1801" b="1" dirty="0">
                <a:solidFill>
                  <a:srgbClr val="FF0000"/>
                </a:solidFill>
              </a:rPr>
              <a:t>月</a:t>
            </a:r>
            <a:r>
              <a:rPr lang="en-US" altLang="ja-JP" sz="1801" b="1" dirty="0">
                <a:solidFill>
                  <a:srgbClr val="FF0000"/>
                </a:solidFill>
              </a:rPr>
              <a:t>9</a:t>
            </a:r>
            <a:r>
              <a:rPr lang="ja-JP" altLang="en-US" sz="1801" b="1" dirty="0">
                <a:solidFill>
                  <a:srgbClr val="FF0000"/>
                </a:solidFill>
              </a:rPr>
              <a:t>日（木）～ </a:t>
            </a:r>
            <a:r>
              <a:rPr lang="en-US" altLang="ja-JP" sz="1801" b="1" dirty="0">
                <a:solidFill>
                  <a:srgbClr val="FF0000"/>
                </a:solidFill>
              </a:rPr>
              <a:t>6</a:t>
            </a:r>
            <a:r>
              <a:rPr lang="ja-JP" altLang="en-US" sz="1801" b="1" dirty="0">
                <a:solidFill>
                  <a:srgbClr val="FF0000"/>
                </a:solidFill>
              </a:rPr>
              <a:t>月</a:t>
            </a:r>
            <a:r>
              <a:rPr lang="en-US" altLang="ja-JP" sz="1801" b="1" dirty="0">
                <a:solidFill>
                  <a:srgbClr val="FF0000"/>
                </a:solidFill>
              </a:rPr>
              <a:t>17</a:t>
            </a:r>
            <a:r>
              <a:rPr lang="ja-JP" altLang="en-US" sz="1801" b="1" dirty="0">
                <a:solidFill>
                  <a:srgbClr val="FF0000"/>
                </a:solidFill>
              </a:rPr>
              <a:t>日</a:t>
            </a:r>
            <a:r>
              <a:rPr lang="en-US" altLang="ja-JP" sz="1801" b="1" dirty="0">
                <a:solidFill>
                  <a:srgbClr val="FF0000"/>
                </a:solidFill>
              </a:rPr>
              <a:t>(</a:t>
            </a:r>
            <a:r>
              <a:rPr lang="ja-JP" altLang="en-US" sz="1801" b="1" dirty="0">
                <a:solidFill>
                  <a:srgbClr val="FF0000"/>
                </a:solidFill>
              </a:rPr>
              <a:t>月）厳守</a:t>
            </a:r>
            <a:endParaRPr lang="en-US" altLang="ja-JP" sz="1801" b="1" dirty="0">
              <a:solidFill>
                <a:srgbClr val="FF0000"/>
              </a:solidFill>
            </a:endParaRPr>
          </a:p>
          <a:p>
            <a:pPr marL="342895" indent="-342895"/>
            <a:r>
              <a:rPr lang="ja-JP" altLang="en-US" sz="1801" b="1" dirty="0"/>
              <a:t>◆　</a:t>
            </a:r>
            <a:r>
              <a:rPr lang="ja-JP" altLang="en-US" sz="1801" dirty="0"/>
              <a:t>選考委員会：</a:t>
            </a:r>
            <a:r>
              <a:rPr lang="en-US" altLang="ja-JP" sz="1801" b="1" dirty="0"/>
              <a:t>7</a:t>
            </a:r>
            <a:r>
              <a:rPr lang="ja-JP" altLang="en-US" sz="1801" b="1" dirty="0"/>
              <a:t>月下旬</a:t>
            </a:r>
            <a:r>
              <a:rPr lang="ja-JP" altLang="en-US" sz="1801" dirty="0"/>
              <a:t> </a:t>
            </a:r>
            <a:endParaRPr lang="en-US" altLang="ja-JP" sz="1801" dirty="0"/>
          </a:p>
          <a:p>
            <a:pPr marL="342895" indent="-342895"/>
            <a:r>
              <a:rPr lang="ja-JP" altLang="en-US" sz="1801" dirty="0"/>
              <a:t>◆　受給者発表：</a:t>
            </a:r>
            <a:r>
              <a:rPr lang="en-US" altLang="ja-JP" sz="1801" b="1" dirty="0"/>
              <a:t>8</a:t>
            </a:r>
            <a:r>
              <a:rPr lang="ja-JP" altLang="en-US" sz="1801" b="1" dirty="0"/>
              <a:t>月上旬までに 選考結果通知を発送します。</a:t>
            </a:r>
            <a:endParaRPr lang="en-US" altLang="ja-JP" sz="1801" b="1" dirty="0"/>
          </a:p>
          <a:p>
            <a:pPr marL="342895" indent="-342895"/>
            <a:endParaRPr lang="en-US" altLang="ja-JP" sz="1801" b="1" dirty="0"/>
          </a:p>
          <a:p>
            <a:pPr marL="342895" indent="-342895"/>
            <a:r>
              <a:rPr lang="ja-JP" altLang="en-US" sz="1801" b="1" dirty="0"/>
              <a:t>◆　</a:t>
            </a:r>
            <a:r>
              <a:rPr lang="ja-JP" altLang="en-US" sz="1801" dirty="0"/>
              <a:t>助成金支給</a:t>
            </a:r>
            <a:endParaRPr lang="en-US" altLang="ja-JP" sz="1801" dirty="0"/>
          </a:p>
          <a:p>
            <a:pPr marL="342895" indent="-342895"/>
            <a:r>
              <a:rPr lang="ja-JP" altLang="en-US" sz="1801" b="1" dirty="0"/>
              <a:t>　  </a:t>
            </a:r>
            <a:r>
              <a:rPr lang="en-US" altLang="ja-JP" sz="1801" b="1" dirty="0"/>
              <a:t>(1) </a:t>
            </a:r>
            <a:r>
              <a:rPr lang="ja-JP" altLang="en-US" sz="1801" b="1" dirty="0"/>
              <a:t>研究助成：助成金を</a:t>
            </a:r>
            <a:r>
              <a:rPr lang="en-US" altLang="ja-JP" sz="1801" b="1" dirty="0"/>
              <a:t>8</a:t>
            </a:r>
            <a:r>
              <a:rPr lang="ja-JP" altLang="en-US" sz="1801" b="1" dirty="0"/>
              <a:t>月下旬に一括支給します。</a:t>
            </a:r>
            <a:br>
              <a:rPr lang="ja-JP" altLang="en-US" sz="1801" b="1" dirty="0"/>
            </a:br>
            <a:r>
              <a:rPr lang="en-US" altLang="ja-JP" sz="1801" b="1" dirty="0"/>
              <a:t>(2) </a:t>
            </a:r>
            <a:r>
              <a:rPr lang="ja-JP" altLang="en-US" sz="1801" b="1" dirty="0"/>
              <a:t>海外渡航費で採択された方には渡航終了後に支給します。　</a:t>
            </a:r>
            <a:br>
              <a:rPr lang="ja-JP" altLang="en-US" sz="1801" b="1" dirty="0"/>
            </a:br>
            <a:r>
              <a:rPr lang="en-US" altLang="ja-JP" sz="1801" b="1" dirty="0"/>
              <a:t>(3) </a:t>
            </a:r>
            <a:r>
              <a:rPr lang="ja-JP" altLang="en-US" sz="1801" b="1" dirty="0"/>
              <a:t>出版刊行助成については書籍発行後支給します。　　</a:t>
            </a:r>
            <a:endParaRPr kumimoji="1" lang="en-US" altLang="ja-JP" sz="1801" dirty="0"/>
          </a:p>
        </p:txBody>
      </p:sp>
    </p:spTree>
    <p:extLst>
      <p:ext uri="{BB962C8B-B14F-4D97-AF65-F5344CB8AC3E}">
        <p14:creationId xmlns:p14="http://schemas.microsoft.com/office/powerpoint/2010/main" val="2165275009"/>
      </p:ext>
    </p:extLst>
  </p:cSld>
  <p:clrMapOvr>
    <a:masterClrMapping/>
  </p:clrMapOvr>
  <mc:AlternateContent xmlns:mc="http://schemas.openxmlformats.org/markup-compatibility/2006" xmlns:p14="http://schemas.microsoft.com/office/powerpoint/2010/main">
    <mc:Choice Requires="p14">
      <p:transition spd="slow" p14:dur="2000" advTm="2599"/>
    </mc:Choice>
    <mc:Fallback xmlns="">
      <p:transition spd="slow" advTm="2599"/>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D57F1E4F-1CFF-5643-939E-217C01CDF565}" type="slidenum">
              <a:rPr lang="en-US" smtClean="0"/>
              <a:pPr/>
              <a:t>19</a:t>
            </a:fld>
            <a:endParaRPr lang="en-US" dirty="0"/>
          </a:p>
        </p:txBody>
      </p:sp>
      <p:sp>
        <p:nvSpPr>
          <p:cNvPr id="7" name="角丸四角形吹き出し 6"/>
          <p:cNvSpPr/>
          <p:nvPr/>
        </p:nvSpPr>
        <p:spPr>
          <a:xfrm>
            <a:off x="1482436" y="4087413"/>
            <a:ext cx="5181600" cy="2535898"/>
          </a:xfrm>
          <a:prstGeom prst="wedgeRoundRectCallout">
            <a:avLst>
              <a:gd name="adj1" fmla="val -20438"/>
              <a:gd name="adj2" fmla="val 4634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marL="342895" indent="-342895"/>
            <a:r>
              <a:rPr lang="ja-JP" altLang="en-US" sz="1801" dirty="0"/>
              <a:t>　</a:t>
            </a:r>
            <a:endParaRPr kumimoji="1" lang="en-US" altLang="ja-JP" sz="1801" dirty="0"/>
          </a:p>
        </p:txBody>
      </p:sp>
      <p:sp>
        <p:nvSpPr>
          <p:cNvPr id="2049" name="Rectangle 1"/>
          <p:cNvSpPr>
            <a:spLocks noChangeArrowheads="1"/>
          </p:cNvSpPr>
          <p:nvPr/>
        </p:nvSpPr>
        <p:spPr bwMode="auto">
          <a:xfrm>
            <a:off x="1624018" y="4087413"/>
            <a:ext cx="4898436" cy="2390400"/>
          </a:xfrm>
          <a:prstGeom prst="rect">
            <a:avLst/>
          </a:prstGeom>
          <a:noFill/>
          <a:ln w="9525">
            <a:noFill/>
            <a:miter lim="800000"/>
            <a:headEnd/>
            <a:tailEnd/>
          </a:ln>
          <a:effectLst/>
        </p:spPr>
        <p:txBody>
          <a:bodyPr vert="horz" wrap="square" lIns="91440" tIns="45721" rIns="91440" bIns="45721" numCol="1" anchor="ctr" anchorCtr="0" compatLnSpc="1">
            <a:prstTxWarp prst="textNoShape">
              <a:avLst/>
            </a:prstTxWarp>
            <a:spAutoFit/>
          </a:bodyPr>
          <a:lstStyle/>
          <a:p>
            <a:pPr defTabSz="914388" fontAlgn="base">
              <a:spcBef>
                <a:spcPct val="0"/>
              </a:spcBef>
              <a:spcAft>
                <a:spcPct val="0"/>
              </a:spcAft>
            </a:pPr>
            <a:endParaRPr kumimoji="1" lang="en-US" altLang="ja-JP" sz="1600" b="1" dirty="0">
              <a:solidFill>
                <a:srgbClr val="000000"/>
              </a:solidFill>
              <a:latin typeface="ＭＳ Ｐゴシック" pitchFamily="50" charset="-128"/>
              <a:ea typeface="ＭＳ Ｐゴシック" pitchFamily="50" charset="-128"/>
              <a:cs typeface="メイリオ" pitchFamily="50" charset="-128"/>
            </a:endParaRPr>
          </a:p>
          <a:p>
            <a:pPr defTabSz="914388" fontAlgn="base">
              <a:lnSpc>
                <a:spcPts val="2000"/>
              </a:lnSpc>
              <a:spcBef>
                <a:spcPct val="0"/>
              </a:spcBef>
              <a:spcAft>
                <a:spcPct val="0"/>
              </a:spcAft>
            </a:pPr>
            <a:r>
              <a:rPr kumimoji="1" lang="ja-JP" altLang="en-US" sz="1600" b="1" u="sng" dirty="0">
                <a:solidFill>
                  <a:srgbClr val="000000"/>
                </a:solidFill>
                <a:latin typeface="ＭＳ Ｐゴシック" pitchFamily="50" charset="-128"/>
                <a:ea typeface="ＭＳ Ｐゴシック" pitchFamily="50" charset="-128"/>
                <a:cs typeface="メイリオ" pitchFamily="50" charset="-128"/>
              </a:rPr>
              <a:t>申請書送付先、お問合わせ先</a:t>
            </a:r>
            <a:br>
              <a:rPr kumimoji="1" lang="ja-JP" altLang="en-US" sz="1600" b="1" dirty="0">
                <a:solidFill>
                  <a:srgbClr val="000000"/>
                </a:solidFill>
                <a:latin typeface="ＭＳ Ｐゴシック" pitchFamily="50" charset="-128"/>
                <a:ea typeface="ＭＳ Ｐゴシック" pitchFamily="50" charset="-128"/>
                <a:cs typeface="メイリオ" pitchFamily="50" charset="-128"/>
              </a:rPr>
            </a:br>
            <a:br>
              <a:rPr kumimoji="1" lang="ja-JP" altLang="en-US" sz="1600" b="1" dirty="0">
                <a:solidFill>
                  <a:srgbClr val="000000"/>
                </a:solidFill>
                <a:latin typeface="ＭＳ Ｐゴシック" pitchFamily="50" charset="-128"/>
                <a:ea typeface="ＭＳ Ｐゴシック" pitchFamily="50" charset="-128"/>
                <a:cs typeface="メイリオ" pitchFamily="50" charset="-128"/>
              </a:rPr>
            </a:br>
            <a:r>
              <a:rPr kumimoji="1" lang="ja-JP" altLang="en-US" sz="1600" dirty="0">
                <a:solidFill>
                  <a:srgbClr val="000000"/>
                </a:solidFill>
                <a:latin typeface="ＭＳ Ｐゴシック" pitchFamily="50" charset="-128"/>
                <a:ea typeface="ＭＳ Ｐゴシック" pitchFamily="50" charset="-128"/>
                <a:cs typeface="メイリオ" pitchFamily="50" charset="-128"/>
              </a:rPr>
              <a:t>　</a:t>
            </a:r>
            <a:r>
              <a:rPr kumimoji="1" lang="ja-JP" altLang="en-US" sz="1600" b="1" dirty="0">
                <a:solidFill>
                  <a:srgbClr val="000000"/>
                </a:solidFill>
                <a:latin typeface="ＭＳ Ｐゴシック" pitchFamily="50" charset="-128"/>
                <a:ea typeface="ＭＳ Ｐゴシック" pitchFamily="50" charset="-128"/>
                <a:cs typeface="メイリオ" pitchFamily="50" charset="-128"/>
              </a:rPr>
              <a:t>横浜学術教育振興財団事務局</a:t>
            </a:r>
            <a:r>
              <a:rPr kumimoji="1" lang="en-US" altLang="ja-JP" sz="1600" b="1" dirty="0">
                <a:solidFill>
                  <a:srgbClr val="000000"/>
                </a:solidFill>
                <a:latin typeface="ＭＳ Ｐゴシック" pitchFamily="50" charset="-128"/>
                <a:ea typeface="ＭＳ Ｐゴシック" pitchFamily="50" charset="-128"/>
                <a:cs typeface="メイリオ" pitchFamily="50" charset="-128"/>
              </a:rPr>
              <a:t> </a:t>
            </a:r>
            <a:r>
              <a:rPr kumimoji="1" lang="ja-JP" altLang="en-US" sz="1600" dirty="0">
                <a:solidFill>
                  <a:srgbClr val="000000"/>
                </a:solidFill>
                <a:latin typeface="Arial"/>
                <a:ea typeface="ＭＳ Ｐゴシック" pitchFamily="50" charset="-128"/>
                <a:cs typeface="メイリオ" pitchFamily="50" charset="-128"/>
              </a:rPr>
              <a:t> </a:t>
            </a:r>
            <a:r>
              <a:rPr kumimoji="1" lang="en-US" altLang="ja-JP" sz="1600" dirty="0">
                <a:solidFill>
                  <a:srgbClr val="000000"/>
                </a:solidFill>
                <a:latin typeface="ＭＳ Ｐゴシック" pitchFamily="50" charset="-128"/>
                <a:ea typeface="ＭＳ Ｐゴシック" pitchFamily="50" charset="-128"/>
                <a:cs typeface="メイリオ" pitchFamily="50" charset="-128"/>
              </a:rPr>
              <a:t>(</a:t>
            </a:r>
            <a:r>
              <a:rPr kumimoji="1" lang="ja-JP" altLang="en-US" sz="1600" dirty="0">
                <a:solidFill>
                  <a:srgbClr val="000000"/>
                </a:solidFill>
                <a:latin typeface="ＭＳ Ｐゴシック" pitchFamily="50" charset="-128"/>
                <a:ea typeface="ＭＳ Ｐゴシック" pitchFamily="50" charset="-128"/>
                <a:cs typeface="メイリオ" pitchFamily="50" charset="-128"/>
              </a:rPr>
              <a:t>担当：小清水　千絵</a:t>
            </a:r>
            <a:r>
              <a:rPr kumimoji="1" lang="en-US" altLang="ja-JP" sz="1600" dirty="0">
                <a:solidFill>
                  <a:srgbClr val="000000"/>
                </a:solidFill>
                <a:latin typeface="ＭＳ Ｐゴシック" pitchFamily="50" charset="-128"/>
                <a:ea typeface="ＭＳ Ｐゴシック" pitchFamily="50" charset="-128"/>
                <a:cs typeface="メイリオ" pitchFamily="50" charset="-128"/>
              </a:rPr>
              <a:t>)</a:t>
            </a:r>
            <a:r>
              <a:rPr kumimoji="1" lang="ja-JP" altLang="en-US" sz="1600" dirty="0">
                <a:solidFill>
                  <a:srgbClr val="000000"/>
                </a:solidFill>
                <a:latin typeface="ＭＳ Ｐゴシック" pitchFamily="50" charset="-128"/>
                <a:ea typeface="ＭＳ Ｐゴシック" pitchFamily="50" charset="-128"/>
                <a:cs typeface="メイリオ" pitchFamily="50" charset="-128"/>
              </a:rPr>
              <a:t>　</a:t>
            </a:r>
            <a:br>
              <a:rPr kumimoji="1" lang="ja-JP" altLang="en-US" sz="1600" dirty="0">
                <a:solidFill>
                  <a:srgbClr val="000000"/>
                </a:solidFill>
                <a:latin typeface="ＭＳ Ｐゴシック" pitchFamily="50" charset="-128"/>
                <a:ea typeface="ＭＳ Ｐゴシック" pitchFamily="50" charset="-128"/>
                <a:cs typeface="メイリオ" pitchFamily="50" charset="-128"/>
              </a:rPr>
            </a:br>
            <a:r>
              <a:rPr kumimoji="1" lang="ja-JP" altLang="en-US" sz="1600" b="1" dirty="0">
                <a:solidFill>
                  <a:srgbClr val="000000"/>
                </a:solidFill>
                <a:latin typeface="ＭＳ Ｐゴシック" pitchFamily="50" charset="-128"/>
                <a:ea typeface="ＭＳ Ｐゴシック" pitchFamily="50" charset="-128"/>
                <a:cs typeface="メイリオ" pitchFamily="50" charset="-128"/>
              </a:rPr>
              <a:t>　</a:t>
            </a:r>
            <a:endParaRPr kumimoji="1" lang="en-US" altLang="ja-JP" sz="1600" b="1" dirty="0">
              <a:solidFill>
                <a:srgbClr val="000000"/>
              </a:solidFill>
              <a:latin typeface="ＭＳ Ｐゴシック" pitchFamily="50" charset="-128"/>
              <a:ea typeface="ＭＳ Ｐゴシック" pitchFamily="50" charset="-128"/>
              <a:cs typeface="メイリオ" pitchFamily="50" charset="-128"/>
            </a:endParaRPr>
          </a:p>
          <a:p>
            <a:pPr defTabSz="914388" fontAlgn="base">
              <a:lnSpc>
                <a:spcPts val="2000"/>
              </a:lnSpc>
              <a:spcBef>
                <a:spcPct val="0"/>
              </a:spcBef>
              <a:spcAft>
                <a:spcPct val="0"/>
              </a:spcAft>
            </a:pPr>
            <a:r>
              <a:rPr kumimoji="1" lang="en-US" altLang="ja-JP" sz="1600" b="1" dirty="0">
                <a:solidFill>
                  <a:srgbClr val="000000"/>
                </a:solidFill>
                <a:latin typeface="ＭＳ Ｐゴシック" pitchFamily="50" charset="-128"/>
                <a:ea typeface="ＭＳ Ｐゴシック" pitchFamily="50" charset="-128"/>
                <a:cs typeface="メイリオ" pitchFamily="50" charset="-128"/>
              </a:rPr>
              <a:t>  </a:t>
            </a:r>
            <a:r>
              <a:rPr kumimoji="1" lang="ja-JP" altLang="en-US" sz="1600" b="1" dirty="0">
                <a:solidFill>
                  <a:srgbClr val="000000"/>
                </a:solidFill>
                <a:latin typeface="ＭＳ Ｐゴシック" pitchFamily="50" charset="-128"/>
                <a:ea typeface="ＭＳ Ｐゴシック" pitchFamily="50" charset="-128"/>
                <a:cs typeface="メイリオ" pitchFamily="50" charset="-128"/>
              </a:rPr>
              <a:t>電</a:t>
            </a:r>
            <a:r>
              <a:rPr kumimoji="1" lang="ja-JP" altLang="en-US" sz="1600" b="1" dirty="0">
                <a:solidFill>
                  <a:srgbClr val="000000"/>
                </a:solidFill>
                <a:latin typeface="Arial"/>
                <a:ea typeface="ＭＳ Ｐゴシック" pitchFamily="50" charset="-128"/>
                <a:cs typeface="メイリオ" pitchFamily="50" charset="-128"/>
              </a:rPr>
              <a:t>  </a:t>
            </a:r>
            <a:r>
              <a:rPr kumimoji="1" lang="ja-JP" altLang="en-US" sz="1600" b="1" dirty="0">
                <a:solidFill>
                  <a:srgbClr val="000000"/>
                </a:solidFill>
                <a:latin typeface="ＭＳ Ｐゴシック" pitchFamily="50" charset="-128"/>
                <a:ea typeface="ＭＳ Ｐゴシック" pitchFamily="50" charset="-128"/>
                <a:cs typeface="メイリオ" pitchFamily="50" charset="-128"/>
              </a:rPr>
              <a:t>話　：　</a:t>
            </a:r>
            <a:r>
              <a:rPr kumimoji="1" lang="en-US" altLang="ja-JP" sz="2400" b="1" dirty="0">
                <a:solidFill>
                  <a:srgbClr val="000000"/>
                </a:solidFill>
                <a:latin typeface="ＭＳ Ｐゴシック" pitchFamily="50" charset="-128"/>
                <a:ea typeface="ＭＳ Ｐゴシック" pitchFamily="50" charset="-128"/>
                <a:cs typeface="メイリオ" pitchFamily="50" charset="-128"/>
              </a:rPr>
              <a:t>045-787-2396</a:t>
            </a:r>
            <a:r>
              <a:rPr kumimoji="1" lang="ja-JP" altLang="en-US" sz="2400" b="1" dirty="0">
                <a:solidFill>
                  <a:srgbClr val="000000"/>
                </a:solidFill>
                <a:latin typeface="ＭＳ Ｐゴシック" pitchFamily="50" charset="-128"/>
                <a:ea typeface="ＭＳ Ｐゴシック" pitchFamily="50" charset="-128"/>
                <a:cs typeface="メイリオ" pitchFamily="50" charset="-128"/>
              </a:rPr>
              <a:t>　</a:t>
            </a:r>
            <a:endParaRPr kumimoji="1" lang="en-US" altLang="ja-JP" sz="2400" b="1" dirty="0">
              <a:solidFill>
                <a:srgbClr val="000000"/>
              </a:solidFill>
              <a:latin typeface="ＭＳ Ｐゴシック" pitchFamily="50" charset="-128"/>
              <a:ea typeface="ＭＳ Ｐゴシック" pitchFamily="50" charset="-128"/>
              <a:cs typeface="メイリオ" pitchFamily="50" charset="-128"/>
            </a:endParaRPr>
          </a:p>
          <a:p>
            <a:pPr defTabSz="914388" fontAlgn="base">
              <a:lnSpc>
                <a:spcPts val="2000"/>
              </a:lnSpc>
              <a:spcBef>
                <a:spcPct val="0"/>
              </a:spcBef>
              <a:spcAft>
                <a:spcPct val="0"/>
              </a:spcAft>
            </a:pPr>
            <a:r>
              <a:rPr kumimoji="1" lang="en-US" altLang="ja-JP" sz="2000" b="1" dirty="0">
                <a:solidFill>
                  <a:srgbClr val="000000"/>
                </a:solidFill>
                <a:latin typeface="ＭＳ Ｐゴシック" pitchFamily="50" charset="-128"/>
                <a:ea typeface="ＭＳ Ｐゴシック" pitchFamily="50" charset="-128"/>
                <a:cs typeface="メイリオ" pitchFamily="50" charset="-128"/>
              </a:rPr>
              <a:t>   </a:t>
            </a:r>
            <a:r>
              <a:rPr kumimoji="1" lang="ja-JP" altLang="en-US" sz="2000" b="1" dirty="0">
                <a:solidFill>
                  <a:srgbClr val="000000"/>
                </a:solidFill>
                <a:latin typeface="ＭＳ Ｐゴシック" pitchFamily="50" charset="-128"/>
                <a:ea typeface="ＭＳ Ｐゴシック" pitchFamily="50" charset="-128"/>
                <a:cs typeface="メイリオ" pitchFamily="50" charset="-128"/>
              </a:rPr>
              <a:t>月・木・金　</a:t>
            </a:r>
            <a:r>
              <a:rPr kumimoji="1" lang="en-US" altLang="ja-JP" sz="2000" b="1" dirty="0">
                <a:solidFill>
                  <a:srgbClr val="000000"/>
                </a:solidFill>
                <a:latin typeface="ＭＳ Ｐゴシック" pitchFamily="50" charset="-128"/>
                <a:ea typeface="ＭＳ Ｐゴシック" pitchFamily="50" charset="-128"/>
                <a:cs typeface="メイリオ" pitchFamily="50" charset="-128"/>
              </a:rPr>
              <a:t>9:30-17:30 (12:00-13:00</a:t>
            </a:r>
            <a:r>
              <a:rPr kumimoji="1" lang="ja-JP" altLang="en-US" sz="2000" b="1" dirty="0">
                <a:solidFill>
                  <a:srgbClr val="000000"/>
                </a:solidFill>
                <a:latin typeface="ＭＳ Ｐゴシック" pitchFamily="50" charset="-128"/>
                <a:ea typeface="ＭＳ Ｐゴシック" pitchFamily="50" charset="-128"/>
                <a:cs typeface="メイリオ" pitchFamily="50" charset="-128"/>
              </a:rPr>
              <a:t> 休憩</a:t>
            </a:r>
            <a:r>
              <a:rPr kumimoji="1" lang="en-US" altLang="ja-JP" sz="2000" b="1" dirty="0">
                <a:solidFill>
                  <a:srgbClr val="000000"/>
                </a:solidFill>
                <a:latin typeface="ＭＳ Ｐゴシック" pitchFamily="50" charset="-128"/>
                <a:ea typeface="ＭＳ Ｐゴシック" pitchFamily="50" charset="-128"/>
                <a:cs typeface="メイリオ" pitchFamily="50" charset="-128"/>
              </a:rPr>
              <a:t>)</a:t>
            </a:r>
            <a:r>
              <a:rPr kumimoji="1" lang="ja-JP" altLang="en-US" sz="2000" b="1" dirty="0">
                <a:solidFill>
                  <a:srgbClr val="000000"/>
                </a:solidFill>
                <a:latin typeface="ＭＳ Ｐゴシック" pitchFamily="50" charset="-128"/>
                <a:ea typeface="ＭＳ Ｐゴシック" pitchFamily="50" charset="-128"/>
                <a:cs typeface="メイリオ" pitchFamily="50" charset="-128"/>
              </a:rPr>
              <a:t>　</a:t>
            </a:r>
            <a:br>
              <a:rPr kumimoji="1" lang="ja-JP" altLang="en-US" sz="1600" b="1" dirty="0">
                <a:solidFill>
                  <a:srgbClr val="000000"/>
                </a:solidFill>
                <a:latin typeface="ＭＳ Ｐゴシック" pitchFamily="50" charset="-128"/>
                <a:ea typeface="ＭＳ Ｐゴシック" pitchFamily="50" charset="-128"/>
                <a:cs typeface="メイリオ" pitchFamily="50" charset="-128"/>
              </a:rPr>
            </a:br>
            <a:r>
              <a:rPr kumimoji="1" lang="ja-JP" altLang="en-US" sz="1600" b="1" dirty="0">
                <a:solidFill>
                  <a:srgbClr val="000000"/>
                </a:solidFill>
                <a:latin typeface="ＭＳ Ｐゴシック" pitchFamily="50" charset="-128"/>
                <a:ea typeface="ＭＳ Ｐゴシック" pitchFamily="50" charset="-128"/>
                <a:cs typeface="メイリオ" pitchFamily="50" charset="-128"/>
              </a:rPr>
              <a:t>　</a:t>
            </a:r>
            <a:r>
              <a:rPr kumimoji="1" lang="ja-JP" altLang="en-US" sz="1600" dirty="0">
                <a:solidFill>
                  <a:srgbClr val="000000"/>
                </a:solidFill>
                <a:latin typeface="Arial"/>
                <a:ea typeface="メイリオ" pitchFamily="50" charset="-128"/>
                <a:cs typeface="メイリオ" pitchFamily="50" charset="-128"/>
              </a:rPr>
              <a:t> </a:t>
            </a:r>
            <a:r>
              <a:rPr kumimoji="1" lang="ja-JP" altLang="en-US" sz="1600" dirty="0">
                <a:solidFill>
                  <a:srgbClr val="000000"/>
                </a:solidFill>
                <a:latin typeface="メイリオ" pitchFamily="50" charset="-128"/>
                <a:ea typeface="メイリオ" pitchFamily="50" charset="-128"/>
                <a:cs typeface="メイリオ" pitchFamily="50" charset="-128"/>
              </a:rPr>
              <a:t>メール</a:t>
            </a:r>
            <a:r>
              <a:rPr kumimoji="1" lang="en-US" altLang="ja-JP" sz="1600" u="sng" dirty="0">
                <a:solidFill>
                  <a:schemeClr val="accent6">
                    <a:lumMod val="50000"/>
                  </a:schemeClr>
                </a:solidFill>
                <a:latin typeface="メイリオ" pitchFamily="50" charset="-128"/>
                <a:ea typeface="メイリオ" pitchFamily="50" charset="-128"/>
                <a:cs typeface="メイリオ" pitchFamily="50" charset="-128"/>
              </a:rPr>
              <a:t>: yokogaku@hamakko.or.jp</a:t>
            </a:r>
            <a:r>
              <a:rPr kumimoji="1" lang="ja-JP" altLang="en-US" sz="1600" dirty="0">
                <a:solidFill>
                  <a:srgbClr val="000000"/>
                </a:solidFill>
                <a:latin typeface="メイリオ" pitchFamily="50" charset="-128"/>
                <a:ea typeface="メイリオ" pitchFamily="50" charset="-128"/>
                <a:cs typeface="メイリオ" pitchFamily="50" charset="-128"/>
              </a:rPr>
              <a:t>　　　　　</a:t>
            </a:r>
            <a:endParaRPr kumimoji="1" lang="en-US" altLang="ja-JP" sz="1600" dirty="0">
              <a:solidFill>
                <a:srgbClr val="000000"/>
              </a:solidFill>
              <a:latin typeface="メイリオ" pitchFamily="50" charset="-128"/>
              <a:ea typeface="メイリオ" pitchFamily="50" charset="-128"/>
              <a:cs typeface="メイリオ" pitchFamily="50" charset="-128"/>
            </a:endParaRPr>
          </a:p>
          <a:p>
            <a:pPr defTabSz="914388" fontAlgn="base">
              <a:lnSpc>
                <a:spcPts val="2000"/>
              </a:lnSpc>
              <a:spcBef>
                <a:spcPct val="0"/>
              </a:spcBef>
              <a:spcAft>
                <a:spcPct val="0"/>
              </a:spcAft>
            </a:pPr>
            <a:r>
              <a:rPr kumimoji="1" lang="en-US" altLang="ja-JP" sz="1600" dirty="0">
                <a:solidFill>
                  <a:srgbClr val="000000"/>
                </a:solidFill>
                <a:latin typeface="メイリオ" pitchFamily="50" charset="-128"/>
                <a:ea typeface="メイリオ" pitchFamily="50" charset="-128"/>
                <a:cs typeface="メイリオ" pitchFamily="50" charset="-128"/>
              </a:rPr>
              <a:t>   Web:</a:t>
            </a:r>
            <a:r>
              <a:rPr kumimoji="1" lang="en-US" altLang="ja-JP" sz="1600" dirty="0">
                <a:solidFill>
                  <a:schemeClr val="accent6">
                    <a:lumMod val="50000"/>
                  </a:schemeClr>
                </a:solidFill>
                <a:latin typeface="Arial"/>
                <a:ea typeface="メイリオ" pitchFamily="50" charset="-128"/>
                <a:cs typeface="メイリオ" pitchFamily="50" charset="-128"/>
              </a:rPr>
              <a:t> </a:t>
            </a:r>
            <a:r>
              <a:rPr kumimoji="1" lang="en-US" altLang="ja-JP" sz="1600" u="sng" dirty="0">
                <a:solidFill>
                  <a:schemeClr val="accent6">
                    <a:lumMod val="50000"/>
                  </a:schemeClr>
                </a:solidFill>
                <a:latin typeface="メイリオ" pitchFamily="50" charset="-128"/>
                <a:ea typeface="メイリオ" pitchFamily="50" charset="-128"/>
                <a:cs typeface="メイリオ" pitchFamily="50" charset="-128"/>
              </a:rPr>
              <a:t>http://yokogaku.com/</a:t>
            </a:r>
            <a:endParaRPr kumimoji="1" lang="en-US" altLang="ja-JP" sz="1801" dirty="0">
              <a:latin typeface="Arial" pitchFamily="34" charset="0"/>
              <a:ea typeface="ＭＳ Ｐゴシック" pitchFamily="50" charset="-128"/>
              <a:cs typeface="ＭＳ Ｐゴシック" pitchFamily="50" charset="-128"/>
            </a:endParaRPr>
          </a:p>
        </p:txBody>
      </p:sp>
    </p:spTree>
    <p:extLst>
      <p:ext uri="{BB962C8B-B14F-4D97-AF65-F5344CB8AC3E}">
        <p14:creationId xmlns:p14="http://schemas.microsoft.com/office/powerpoint/2010/main" val="2165275009"/>
      </p:ext>
    </p:extLst>
  </p:cSld>
  <p:clrMapOvr>
    <a:masterClrMapping/>
  </p:clrMapOvr>
  <mc:AlternateContent xmlns:mc="http://schemas.openxmlformats.org/markup-compatibility/2006" xmlns:p14="http://schemas.microsoft.com/office/powerpoint/2010/main">
    <mc:Choice Requires="p14">
      <p:transition spd="slow" p14:dur="2000" advTm="1695"/>
    </mc:Choice>
    <mc:Fallback xmlns="">
      <p:transition spd="slow" advTm="1695"/>
    </mc:Fallback>
  </mc:AlternateContent>
</p:sld>
</file>

<file path=ppt/theme/theme1.xml><?xml version="1.0" encoding="utf-8"?>
<a:theme xmlns:a="http://schemas.openxmlformats.org/drawingml/2006/main" name="ファセット">
  <a:themeElements>
    <a:clrScheme name="ファセット">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ファセット">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ファセット">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1054</TotalTime>
  <Words>1498</Words>
  <Application>Microsoft Office PowerPoint</Application>
  <PresentationFormat>ユーザー設定</PresentationFormat>
  <Paragraphs>229</Paragraphs>
  <Slides>19</Slides>
  <Notes>2</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19</vt:i4>
      </vt:variant>
    </vt:vector>
  </HeadingPairs>
  <TitlesOfParts>
    <vt:vector size="29" baseType="lpstr">
      <vt:lpstr>ＭＳ Ｐゴシック</vt:lpstr>
      <vt:lpstr>メイリオ</vt:lpstr>
      <vt:lpstr>Arial</vt:lpstr>
      <vt:lpstr>Calibri</vt:lpstr>
      <vt:lpstr>Century</vt:lpstr>
      <vt:lpstr>Lato</vt:lpstr>
      <vt:lpstr>Oswald</vt:lpstr>
      <vt:lpstr>Trebuchet MS</vt:lpstr>
      <vt:lpstr>Wingdings 3</vt:lpstr>
      <vt:lpstr>ファセット</vt:lpstr>
      <vt:lpstr>　　　　　2024年度   研究助成等の募集 について</vt:lpstr>
      <vt:lpstr>  助成事業概要（１）</vt:lpstr>
      <vt:lpstr>  助成事業概要（２）</vt:lpstr>
      <vt:lpstr>  助成事業概要（３）</vt:lpstr>
      <vt:lpstr>  助成事業概要（４）</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平成28年度　研究等助成事業説明会</dc:title>
  <dc:creator>Yokohama Academic Foudation Marumo</dc:creator>
  <cp:lastModifiedBy>2 横学</cp:lastModifiedBy>
  <cp:revision>93</cp:revision>
  <cp:lastPrinted>2024-05-13T07:46:51Z</cp:lastPrinted>
  <dcterms:created xsi:type="dcterms:W3CDTF">2016-04-15T05:26:21Z</dcterms:created>
  <dcterms:modified xsi:type="dcterms:W3CDTF">2024-05-13T07:53:42Z</dcterms:modified>
</cp:coreProperties>
</file>